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29"/>
  </p:notesMasterIdLst>
  <p:sldIdLst>
    <p:sldId id="3176" r:id="rId2"/>
    <p:sldId id="3234" r:id="rId3"/>
    <p:sldId id="3270" r:id="rId4"/>
    <p:sldId id="3271" r:id="rId5"/>
    <p:sldId id="3272" r:id="rId6"/>
    <p:sldId id="3273" r:id="rId7"/>
    <p:sldId id="3239" r:id="rId8"/>
    <p:sldId id="3240" r:id="rId9"/>
    <p:sldId id="3241" r:id="rId10"/>
    <p:sldId id="3242" r:id="rId11"/>
    <p:sldId id="3243" r:id="rId12"/>
    <p:sldId id="3244" r:id="rId13"/>
    <p:sldId id="3245" r:id="rId14"/>
    <p:sldId id="3246" r:id="rId15"/>
    <p:sldId id="3247" r:id="rId16"/>
    <p:sldId id="3248" r:id="rId17"/>
    <p:sldId id="3249" r:id="rId18"/>
    <p:sldId id="3256" r:id="rId19"/>
    <p:sldId id="3267" r:id="rId20"/>
    <p:sldId id="3274" r:id="rId21"/>
    <p:sldId id="3268" r:id="rId22"/>
    <p:sldId id="3259" r:id="rId23"/>
    <p:sldId id="3266" r:id="rId24"/>
    <p:sldId id="3262" r:id="rId25"/>
    <p:sldId id="3263" r:id="rId26"/>
    <p:sldId id="3264" r:id="rId27"/>
    <p:sldId id="3216" r:id="rId28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397"/>
    <a:srgbClr val="00A7FB"/>
    <a:srgbClr val="CE3184"/>
    <a:srgbClr val="87AE1F"/>
    <a:srgbClr val="02B8CD"/>
    <a:srgbClr val="2E7438"/>
    <a:srgbClr val="063A3C"/>
    <a:srgbClr val="0E1F0D"/>
    <a:srgbClr val="266435"/>
    <a:srgbClr val="286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64" d="100"/>
          <a:sy n="64" d="100"/>
        </p:scale>
        <p:origin x="776" y="32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6F7ED-05F0-4EC0-A793-EA288245223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F269240-F21F-49DD-9053-033D605A8A3E}">
      <dgm:prSet phldrT="[文字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altLang="zh-TW" dirty="0"/>
            <a:t>106.06.30</a:t>
          </a:r>
          <a:endParaRPr lang="zh-TW" altLang="en-US" dirty="0"/>
        </a:p>
      </dgm:t>
    </dgm:pt>
    <dgm:pt modelId="{2120CBE3-F647-4A4F-8D36-D2F5D8D2E6C2}" type="parTrans" cxnId="{0E6A9587-8156-4BD8-A252-AF1A646212E6}">
      <dgm:prSet/>
      <dgm:spPr/>
      <dgm:t>
        <a:bodyPr/>
        <a:lstStyle/>
        <a:p>
          <a:endParaRPr lang="zh-TW" altLang="en-US"/>
        </a:p>
      </dgm:t>
    </dgm:pt>
    <dgm:pt modelId="{CC948FD7-665B-46B4-80F9-61AF46B24D3C}" type="sibTrans" cxnId="{0E6A9587-8156-4BD8-A252-AF1A646212E6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08F190EA-4288-4F02-9C66-13F3C679CD7D}">
      <dgm:prSet phldrT="[文字]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dirty="0"/>
            <a:t>辦法草案完成研擬送部</a:t>
          </a:r>
        </a:p>
      </dgm:t>
    </dgm:pt>
    <dgm:pt modelId="{677DF4E0-46D9-4C40-A39D-C61FA4C96D06}" type="parTrans" cxnId="{A43D2A25-ADEB-498D-AD0F-65D00AE82C22}">
      <dgm:prSet/>
      <dgm:spPr/>
      <dgm:t>
        <a:bodyPr/>
        <a:lstStyle/>
        <a:p>
          <a:endParaRPr lang="zh-TW" altLang="en-US"/>
        </a:p>
      </dgm:t>
    </dgm:pt>
    <dgm:pt modelId="{6034AD5B-C5EE-4E9E-9E66-6E03A0C2DCB4}" type="sibTrans" cxnId="{A43D2A25-ADEB-498D-AD0F-65D00AE82C22}">
      <dgm:prSet/>
      <dgm:spPr/>
      <dgm:t>
        <a:bodyPr/>
        <a:lstStyle/>
        <a:p>
          <a:endParaRPr lang="zh-TW" altLang="en-US"/>
        </a:p>
      </dgm:t>
    </dgm:pt>
    <dgm:pt modelId="{F8A00350-EFEE-417E-A90E-4B6BF5474194}">
      <dgm:prSet phldrT="[文字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altLang="zh-TW" dirty="0"/>
            <a:t>106.07-09</a:t>
          </a:r>
          <a:endParaRPr lang="zh-TW" altLang="en-US" dirty="0"/>
        </a:p>
      </dgm:t>
    </dgm:pt>
    <dgm:pt modelId="{E34851C2-CC56-440C-97ED-EE2018CF0431}" type="parTrans" cxnId="{8206D32F-8F86-4E03-9B41-167F64F56FB9}">
      <dgm:prSet/>
      <dgm:spPr/>
      <dgm:t>
        <a:bodyPr/>
        <a:lstStyle/>
        <a:p>
          <a:endParaRPr lang="zh-TW" altLang="en-US"/>
        </a:p>
      </dgm:t>
    </dgm:pt>
    <dgm:pt modelId="{308F8D0C-D60E-4490-B267-50274B06AE07}" type="sibTrans" cxnId="{8206D32F-8F86-4E03-9B41-167F64F56FB9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zh-TW" altLang="en-US"/>
        </a:p>
      </dgm:t>
    </dgm:pt>
    <dgm:pt modelId="{FFBDF9CE-9965-4109-AC04-76BD626C5365}">
      <dgm:prSet phldrT="[文字]"/>
      <dgm:spPr>
        <a:ln>
          <a:solidFill>
            <a:schemeClr val="accent6"/>
          </a:solidFill>
        </a:ln>
      </dgm:spPr>
      <dgm:t>
        <a:bodyPr/>
        <a:lstStyle/>
        <a:p>
          <a:r>
            <a:rPr lang="zh-TW" altLang="en-US" dirty="0"/>
            <a:t>教育部調整修正</a:t>
          </a:r>
        </a:p>
      </dgm:t>
    </dgm:pt>
    <dgm:pt modelId="{93974144-3259-4C9B-952C-520D38677607}" type="parTrans" cxnId="{ED941E83-B6B9-44F5-946D-2CB63EC27785}">
      <dgm:prSet/>
      <dgm:spPr/>
      <dgm:t>
        <a:bodyPr/>
        <a:lstStyle/>
        <a:p>
          <a:endParaRPr lang="zh-TW" altLang="en-US"/>
        </a:p>
      </dgm:t>
    </dgm:pt>
    <dgm:pt modelId="{F8173C30-1676-44FF-8C0C-8C6A01FBA00A}" type="sibTrans" cxnId="{ED941E83-B6B9-44F5-946D-2CB63EC27785}">
      <dgm:prSet/>
      <dgm:spPr/>
      <dgm:t>
        <a:bodyPr/>
        <a:lstStyle/>
        <a:p>
          <a:endParaRPr lang="zh-TW" altLang="en-US"/>
        </a:p>
      </dgm:t>
    </dgm:pt>
    <dgm:pt modelId="{3F463C40-FA72-44F1-8C68-E34C8032FD63}">
      <dgm:prSet phldrT="[文字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altLang="zh-TW" dirty="0"/>
            <a:t>106.09-11</a:t>
          </a:r>
          <a:endParaRPr lang="zh-TW" altLang="en-US" dirty="0"/>
        </a:p>
      </dgm:t>
    </dgm:pt>
    <dgm:pt modelId="{69AE422E-2152-4A7A-A844-513A3EDDDA1A}" type="parTrans" cxnId="{24FBEFA6-E3F9-471E-8B55-D0111DE65993}">
      <dgm:prSet/>
      <dgm:spPr/>
      <dgm:t>
        <a:bodyPr/>
        <a:lstStyle/>
        <a:p>
          <a:endParaRPr lang="zh-TW" altLang="en-US"/>
        </a:p>
      </dgm:t>
    </dgm:pt>
    <dgm:pt modelId="{82EA4936-2ACA-4C4F-838B-DB77003E2182}" type="sibTrans" cxnId="{24FBEFA6-E3F9-471E-8B55-D0111DE65993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37A4E531-B24C-48AF-9663-4075E35AE61E}">
      <dgm:prSet phldrT="[文字]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dirty="0"/>
            <a:t>教育部進行分區與網路公聽</a:t>
          </a:r>
        </a:p>
      </dgm:t>
    </dgm:pt>
    <dgm:pt modelId="{5D313536-C823-447E-9EFA-22BD62F36AF5}" type="parTrans" cxnId="{4DF5BD03-3AA9-4F5D-BF81-FC21400E4095}">
      <dgm:prSet/>
      <dgm:spPr/>
      <dgm:t>
        <a:bodyPr/>
        <a:lstStyle/>
        <a:p>
          <a:endParaRPr lang="zh-TW" altLang="en-US"/>
        </a:p>
      </dgm:t>
    </dgm:pt>
    <dgm:pt modelId="{B4DD3851-3999-4712-AE17-4BB1C38F8231}" type="sibTrans" cxnId="{4DF5BD03-3AA9-4F5D-BF81-FC21400E4095}">
      <dgm:prSet/>
      <dgm:spPr/>
      <dgm:t>
        <a:bodyPr/>
        <a:lstStyle/>
        <a:p>
          <a:endParaRPr lang="zh-TW" altLang="en-US"/>
        </a:p>
      </dgm:t>
    </dgm:pt>
    <dgm:pt modelId="{67806C62-33AD-4683-9F17-6D5E3636612F}">
      <dgm:prSet phldrT="[文字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altLang="zh-TW" dirty="0"/>
            <a:t>106.12</a:t>
          </a:r>
          <a:endParaRPr lang="zh-TW" altLang="en-US" dirty="0"/>
        </a:p>
      </dgm:t>
    </dgm:pt>
    <dgm:pt modelId="{8AF0EA06-8C90-4CEE-B446-21D3FDB82E09}" type="parTrans" cxnId="{03B3FB48-5CCB-4684-B6A0-E7F28F31E863}">
      <dgm:prSet/>
      <dgm:spPr/>
      <dgm:t>
        <a:bodyPr/>
        <a:lstStyle/>
        <a:p>
          <a:endParaRPr lang="zh-TW" altLang="en-US"/>
        </a:p>
      </dgm:t>
    </dgm:pt>
    <dgm:pt modelId="{37829F3B-CA9D-4E25-B5FD-1EBA0ACF7310}" type="sibTrans" cxnId="{03B3FB48-5CCB-4684-B6A0-E7F28F31E863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zh-TW" altLang="en-US"/>
        </a:p>
      </dgm:t>
    </dgm:pt>
    <dgm:pt modelId="{CD2806E7-95B9-46FF-AE9E-2ABD43BD8F28}">
      <dgm:prSet phldrT="[文字]"/>
      <dgm:spPr>
        <a:ln>
          <a:solidFill>
            <a:schemeClr val="accent6"/>
          </a:solidFill>
        </a:ln>
      </dgm:spPr>
      <dgm:t>
        <a:bodyPr/>
        <a:lstStyle/>
        <a:p>
          <a:r>
            <a:rPr lang="zh-TW" altLang="en-US" dirty="0"/>
            <a:t>完成辦法草案條文的確認並進行法定程序</a:t>
          </a:r>
        </a:p>
      </dgm:t>
    </dgm:pt>
    <dgm:pt modelId="{65D0A8D7-EFFD-4E60-94B9-8BFA33A3F44D}" type="parTrans" cxnId="{B827D004-3CF0-44DF-BD09-447354598F9B}">
      <dgm:prSet/>
      <dgm:spPr/>
      <dgm:t>
        <a:bodyPr/>
        <a:lstStyle/>
        <a:p>
          <a:endParaRPr lang="zh-TW" altLang="en-US"/>
        </a:p>
      </dgm:t>
    </dgm:pt>
    <dgm:pt modelId="{E887E3A7-ACED-494C-8E53-F43B7EC53CB3}" type="sibTrans" cxnId="{B827D004-3CF0-44DF-BD09-447354598F9B}">
      <dgm:prSet/>
      <dgm:spPr/>
      <dgm:t>
        <a:bodyPr/>
        <a:lstStyle/>
        <a:p>
          <a:endParaRPr lang="zh-TW" altLang="en-US"/>
        </a:p>
      </dgm:t>
    </dgm:pt>
    <dgm:pt modelId="{006BA922-68A0-4180-9C0A-3AE9BE1CA56A}">
      <dgm:prSet phldrT="[文字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altLang="zh-TW" dirty="0"/>
            <a:t>107.07</a:t>
          </a:r>
          <a:endParaRPr lang="zh-TW" altLang="en-US" dirty="0"/>
        </a:p>
      </dgm:t>
    </dgm:pt>
    <dgm:pt modelId="{006CBCAC-08FD-44D3-80CA-6AC744AAD4D9}" type="parTrans" cxnId="{FD3B59CD-EB62-46A4-A175-065CE20D02BA}">
      <dgm:prSet/>
      <dgm:spPr/>
      <dgm:t>
        <a:bodyPr/>
        <a:lstStyle/>
        <a:p>
          <a:endParaRPr lang="zh-TW" altLang="en-US"/>
        </a:p>
      </dgm:t>
    </dgm:pt>
    <dgm:pt modelId="{B1B69575-ECED-4575-9F97-CC3F03ABCCAF}" type="sibTrans" cxnId="{FD3B59CD-EB62-46A4-A175-065CE20D02BA}">
      <dgm:prSet/>
      <dgm:spPr/>
      <dgm:t>
        <a:bodyPr/>
        <a:lstStyle/>
        <a:p>
          <a:endParaRPr lang="zh-TW" altLang="en-US"/>
        </a:p>
      </dgm:t>
    </dgm:pt>
    <dgm:pt modelId="{511B7327-3012-4798-9E10-6B6905B8B8E8}">
      <dgm:prSet phldrT="[文字]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dirty="0"/>
            <a:t>教育部公布實施</a:t>
          </a:r>
        </a:p>
      </dgm:t>
    </dgm:pt>
    <dgm:pt modelId="{5FA7AE79-6CF6-40EA-BC2A-BFD4C11F58D0}" type="parTrans" cxnId="{91E5A6A2-06BD-439A-B916-CAE6D77624A7}">
      <dgm:prSet/>
      <dgm:spPr/>
      <dgm:t>
        <a:bodyPr/>
        <a:lstStyle/>
        <a:p>
          <a:endParaRPr lang="zh-TW" altLang="en-US"/>
        </a:p>
      </dgm:t>
    </dgm:pt>
    <dgm:pt modelId="{242BF48C-80D6-4599-923D-5D0278063AD3}" type="sibTrans" cxnId="{91E5A6A2-06BD-439A-B916-CAE6D77624A7}">
      <dgm:prSet/>
      <dgm:spPr/>
      <dgm:t>
        <a:bodyPr/>
        <a:lstStyle/>
        <a:p>
          <a:endParaRPr lang="zh-TW" altLang="en-US"/>
        </a:p>
      </dgm:t>
    </dgm:pt>
    <dgm:pt modelId="{6DCFB87D-5293-4368-9494-9E0D7F6B137F}">
      <dgm:prSet phldrT="[文字]"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 dirty="0"/>
        </a:p>
      </dgm:t>
    </dgm:pt>
    <dgm:pt modelId="{22C2EB7A-E779-44CE-AB2F-BC5FA4C69986}" type="parTrans" cxnId="{981413F9-3301-4FF4-BB9E-05F9D2DCEEBE}">
      <dgm:prSet/>
      <dgm:spPr/>
      <dgm:t>
        <a:bodyPr/>
        <a:lstStyle/>
        <a:p>
          <a:endParaRPr lang="zh-TW" altLang="en-US"/>
        </a:p>
      </dgm:t>
    </dgm:pt>
    <dgm:pt modelId="{EE843ADC-AB3E-4CFC-A381-F78B26A03266}" type="sibTrans" cxnId="{981413F9-3301-4FF4-BB9E-05F9D2DCEEBE}">
      <dgm:prSet/>
      <dgm:spPr/>
      <dgm:t>
        <a:bodyPr/>
        <a:lstStyle/>
        <a:p>
          <a:endParaRPr lang="zh-TW" altLang="en-US"/>
        </a:p>
      </dgm:t>
    </dgm:pt>
    <dgm:pt modelId="{A0154913-9A19-404F-8C4B-50F080173B07}">
      <dgm:prSet phldrT="[文字]"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 dirty="0"/>
        </a:p>
      </dgm:t>
    </dgm:pt>
    <dgm:pt modelId="{78526854-FFA1-4755-8BF3-B978C8A2F131}" type="parTrans" cxnId="{4E53FD32-0A99-4D8F-B027-C3C870FDB4AC}">
      <dgm:prSet/>
      <dgm:spPr/>
      <dgm:t>
        <a:bodyPr/>
        <a:lstStyle/>
        <a:p>
          <a:endParaRPr lang="zh-TW" altLang="en-US"/>
        </a:p>
      </dgm:t>
    </dgm:pt>
    <dgm:pt modelId="{C2E5E262-52D0-456D-BFBD-74EDAF50082D}" type="sibTrans" cxnId="{4E53FD32-0A99-4D8F-B027-C3C870FDB4AC}">
      <dgm:prSet/>
      <dgm:spPr/>
      <dgm:t>
        <a:bodyPr/>
        <a:lstStyle/>
        <a:p>
          <a:endParaRPr lang="zh-TW" altLang="en-US"/>
        </a:p>
      </dgm:t>
    </dgm:pt>
    <dgm:pt modelId="{616C7B56-4398-4468-89BE-F11F523E726F}">
      <dgm:prSet phldrT="[文字]"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 dirty="0"/>
        </a:p>
      </dgm:t>
    </dgm:pt>
    <dgm:pt modelId="{ECEDD9A0-D69A-4651-AF65-5D4D9A49B40D}" type="parTrans" cxnId="{E9872E17-98A5-466A-9038-1E0DDDA6C2BA}">
      <dgm:prSet/>
      <dgm:spPr/>
      <dgm:t>
        <a:bodyPr/>
        <a:lstStyle/>
        <a:p>
          <a:endParaRPr lang="zh-TW" altLang="en-US"/>
        </a:p>
      </dgm:t>
    </dgm:pt>
    <dgm:pt modelId="{B5DAC060-EFB0-425E-921C-0140A44EA447}" type="sibTrans" cxnId="{E9872E17-98A5-466A-9038-1E0DDDA6C2BA}">
      <dgm:prSet/>
      <dgm:spPr/>
      <dgm:t>
        <a:bodyPr/>
        <a:lstStyle/>
        <a:p>
          <a:endParaRPr lang="zh-TW" altLang="en-US"/>
        </a:p>
      </dgm:t>
    </dgm:pt>
    <dgm:pt modelId="{34C8AFCA-8C3E-4823-8904-629234A39BA4}" type="pres">
      <dgm:prSet presAssocID="{AC06F7ED-05F0-4EC0-A793-EA288245223B}" presName="Name0" presStyleCnt="0">
        <dgm:presLayoutVars>
          <dgm:dir/>
          <dgm:animLvl val="lvl"/>
          <dgm:resizeHandles val="exact"/>
        </dgm:presLayoutVars>
      </dgm:prSet>
      <dgm:spPr/>
    </dgm:pt>
    <dgm:pt modelId="{FC7CC13F-7622-4B2D-B32C-7A9C533D61D8}" type="pres">
      <dgm:prSet presAssocID="{AC06F7ED-05F0-4EC0-A793-EA288245223B}" presName="tSp" presStyleCnt="0"/>
      <dgm:spPr/>
    </dgm:pt>
    <dgm:pt modelId="{C967D9E9-AAAC-4505-864B-6AAD2AA0A134}" type="pres">
      <dgm:prSet presAssocID="{AC06F7ED-05F0-4EC0-A793-EA288245223B}" presName="bSp" presStyleCnt="0"/>
      <dgm:spPr/>
    </dgm:pt>
    <dgm:pt modelId="{E989C5A4-41DE-48B4-8399-926B862B0507}" type="pres">
      <dgm:prSet presAssocID="{AC06F7ED-05F0-4EC0-A793-EA288245223B}" presName="process" presStyleCnt="0"/>
      <dgm:spPr/>
    </dgm:pt>
    <dgm:pt modelId="{B96A5CB3-26A1-4C14-BD30-64502A555642}" type="pres">
      <dgm:prSet presAssocID="{7F269240-F21F-49DD-9053-033D605A8A3E}" presName="composite1" presStyleCnt="0"/>
      <dgm:spPr/>
    </dgm:pt>
    <dgm:pt modelId="{24F4E186-CF89-4604-8E6B-42B9D666C24B}" type="pres">
      <dgm:prSet presAssocID="{7F269240-F21F-49DD-9053-033D605A8A3E}" presName="dummyNode1" presStyleLbl="node1" presStyleIdx="0" presStyleCnt="5"/>
      <dgm:spPr/>
    </dgm:pt>
    <dgm:pt modelId="{E4D3D503-8342-4C51-B7CD-3893F4D5FC16}" type="pres">
      <dgm:prSet presAssocID="{7F269240-F21F-49DD-9053-033D605A8A3E}" presName="childNode1" presStyleLbl="bgAcc1" presStyleIdx="0" presStyleCnt="5">
        <dgm:presLayoutVars>
          <dgm:bulletEnabled val="1"/>
        </dgm:presLayoutVars>
      </dgm:prSet>
      <dgm:spPr/>
    </dgm:pt>
    <dgm:pt modelId="{2E67252A-CE33-44A4-849F-40E3DAD042C7}" type="pres">
      <dgm:prSet presAssocID="{7F269240-F21F-49DD-9053-033D605A8A3E}" presName="childNode1tx" presStyleLbl="bgAcc1" presStyleIdx="0" presStyleCnt="5">
        <dgm:presLayoutVars>
          <dgm:bulletEnabled val="1"/>
        </dgm:presLayoutVars>
      </dgm:prSet>
      <dgm:spPr/>
    </dgm:pt>
    <dgm:pt modelId="{4F9F75F6-F323-49E0-8AD3-1B8EBA2F7A26}" type="pres">
      <dgm:prSet presAssocID="{7F269240-F21F-49DD-9053-033D605A8A3E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47718EA4-61EE-4DAB-BE13-F60A8A2F81B6}" type="pres">
      <dgm:prSet presAssocID="{7F269240-F21F-49DD-9053-033D605A8A3E}" presName="connSite1" presStyleCnt="0"/>
      <dgm:spPr/>
    </dgm:pt>
    <dgm:pt modelId="{41B92916-2B88-4948-B1B8-5B79746122D0}" type="pres">
      <dgm:prSet presAssocID="{CC948FD7-665B-46B4-80F9-61AF46B24D3C}" presName="Name9" presStyleLbl="sibTrans2D1" presStyleIdx="0" presStyleCnt="4"/>
      <dgm:spPr/>
    </dgm:pt>
    <dgm:pt modelId="{09FE44A9-3252-423E-A9EC-CDD6AFC58DEA}" type="pres">
      <dgm:prSet presAssocID="{F8A00350-EFEE-417E-A90E-4B6BF5474194}" presName="composite2" presStyleCnt="0"/>
      <dgm:spPr/>
    </dgm:pt>
    <dgm:pt modelId="{6E62DFAD-5D29-4439-A53C-BEC07E4D9DDA}" type="pres">
      <dgm:prSet presAssocID="{F8A00350-EFEE-417E-A90E-4B6BF5474194}" presName="dummyNode2" presStyleLbl="node1" presStyleIdx="0" presStyleCnt="5"/>
      <dgm:spPr/>
    </dgm:pt>
    <dgm:pt modelId="{176680C3-7A0E-45FB-817A-18BF111F90A4}" type="pres">
      <dgm:prSet presAssocID="{F8A00350-EFEE-417E-A90E-4B6BF5474194}" presName="childNode2" presStyleLbl="bgAcc1" presStyleIdx="1" presStyleCnt="5">
        <dgm:presLayoutVars>
          <dgm:bulletEnabled val="1"/>
        </dgm:presLayoutVars>
      </dgm:prSet>
      <dgm:spPr/>
    </dgm:pt>
    <dgm:pt modelId="{91CCA982-5D5F-41B3-B78C-961A62F932AE}" type="pres">
      <dgm:prSet presAssocID="{F8A00350-EFEE-417E-A90E-4B6BF5474194}" presName="childNode2tx" presStyleLbl="bgAcc1" presStyleIdx="1" presStyleCnt="5">
        <dgm:presLayoutVars>
          <dgm:bulletEnabled val="1"/>
        </dgm:presLayoutVars>
      </dgm:prSet>
      <dgm:spPr/>
    </dgm:pt>
    <dgm:pt modelId="{6232E571-D242-4F2F-8AA0-E116CECF0A5E}" type="pres">
      <dgm:prSet presAssocID="{F8A00350-EFEE-417E-A90E-4B6BF5474194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D28C9BAD-F8FF-41A8-94F1-FE8855B57C31}" type="pres">
      <dgm:prSet presAssocID="{F8A00350-EFEE-417E-A90E-4B6BF5474194}" presName="connSite2" presStyleCnt="0"/>
      <dgm:spPr/>
    </dgm:pt>
    <dgm:pt modelId="{559D3EE4-3002-4041-83E5-2576FAE18956}" type="pres">
      <dgm:prSet presAssocID="{308F8D0C-D60E-4490-B267-50274B06AE07}" presName="Name18" presStyleLbl="sibTrans2D1" presStyleIdx="1" presStyleCnt="4"/>
      <dgm:spPr/>
    </dgm:pt>
    <dgm:pt modelId="{648055D0-D14D-476E-8693-F42E3D0FD762}" type="pres">
      <dgm:prSet presAssocID="{3F463C40-FA72-44F1-8C68-E34C8032FD63}" presName="composite1" presStyleCnt="0"/>
      <dgm:spPr/>
    </dgm:pt>
    <dgm:pt modelId="{886C06C0-33B3-4DD3-888B-78B7880A3DE1}" type="pres">
      <dgm:prSet presAssocID="{3F463C40-FA72-44F1-8C68-E34C8032FD63}" presName="dummyNode1" presStyleLbl="node1" presStyleIdx="1" presStyleCnt="5"/>
      <dgm:spPr/>
    </dgm:pt>
    <dgm:pt modelId="{4303C12F-6B2D-4FDF-A1E2-B2A415870950}" type="pres">
      <dgm:prSet presAssocID="{3F463C40-FA72-44F1-8C68-E34C8032FD63}" presName="childNode1" presStyleLbl="bgAcc1" presStyleIdx="2" presStyleCnt="5">
        <dgm:presLayoutVars>
          <dgm:bulletEnabled val="1"/>
        </dgm:presLayoutVars>
      </dgm:prSet>
      <dgm:spPr/>
    </dgm:pt>
    <dgm:pt modelId="{E94A5BBB-1B09-403A-B47F-E9ED4F202EFC}" type="pres">
      <dgm:prSet presAssocID="{3F463C40-FA72-44F1-8C68-E34C8032FD63}" presName="childNode1tx" presStyleLbl="bgAcc1" presStyleIdx="2" presStyleCnt="5">
        <dgm:presLayoutVars>
          <dgm:bulletEnabled val="1"/>
        </dgm:presLayoutVars>
      </dgm:prSet>
      <dgm:spPr/>
    </dgm:pt>
    <dgm:pt modelId="{EDB80752-4D12-4378-ADC9-F52ED2957227}" type="pres">
      <dgm:prSet presAssocID="{3F463C40-FA72-44F1-8C68-E34C8032FD63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909DB7C5-64C6-4584-8C8B-57F6FFF14606}" type="pres">
      <dgm:prSet presAssocID="{3F463C40-FA72-44F1-8C68-E34C8032FD63}" presName="connSite1" presStyleCnt="0"/>
      <dgm:spPr/>
    </dgm:pt>
    <dgm:pt modelId="{7313B772-F538-4859-AEEE-7D5E5E2A81FE}" type="pres">
      <dgm:prSet presAssocID="{82EA4936-2ACA-4C4F-838B-DB77003E2182}" presName="Name9" presStyleLbl="sibTrans2D1" presStyleIdx="2" presStyleCnt="4"/>
      <dgm:spPr/>
    </dgm:pt>
    <dgm:pt modelId="{21512B17-98D9-43E1-9395-D2BF5478D03F}" type="pres">
      <dgm:prSet presAssocID="{67806C62-33AD-4683-9F17-6D5E3636612F}" presName="composite2" presStyleCnt="0"/>
      <dgm:spPr/>
    </dgm:pt>
    <dgm:pt modelId="{10DCAA74-B6DC-4FED-B5C3-6BCB30869E32}" type="pres">
      <dgm:prSet presAssocID="{67806C62-33AD-4683-9F17-6D5E3636612F}" presName="dummyNode2" presStyleLbl="node1" presStyleIdx="2" presStyleCnt="5"/>
      <dgm:spPr/>
    </dgm:pt>
    <dgm:pt modelId="{D41C973B-6D17-466F-B9F9-7E5A8210C1EE}" type="pres">
      <dgm:prSet presAssocID="{67806C62-33AD-4683-9F17-6D5E3636612F}" presName="childNode2" presStyleLbl="bgAcc1" presStyleIdx="3" presStyleCnt="5">
        <dgm:presLayoutVars>
          <dgm:bulletEnabled val="1"/>
        </dgm:presLayoutVars>
      </dgm:prSet>
      <dgm:spPr/>
    </dgm:pt>
    <dgm:pt modelId="{F5A7F5D2-18FC-40FE-A6C1-A270A5485F16}" type="pres">
      <dgm:prSet presAssocID="{67806C62-33AD-4683-9F17-6D5E3636612F}" presName="childNode2tx" presStyleLbl="bgAcc1" presStyleIdx="3" presStyleCnt="5">
        <dgm:presLayoutVars>
          <dgm:bulletEnabled val="1"/>
        </dgm:presLayoutVars>
      </dgm:prSet>
      <dgm:spPr/>
    </dgm:pt>
    <dgm:pt modelId="{08D402DF-B2F0-4C43-B84C-C1C9FBFAF080}" type="pres">
      <dgm:prSet presAssocID="{67806C62-33AD-4683-9F17-6D5E3636612F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36AE5933-657F-46F5-9EA8-8CB0F9AD22C6}" type="pres">
      <dgm:prSet presAssocID="{67806C62-33AD-4683-9F17-6D5E3636612F}" presName="connSite2" presStyleCnt="0"/>
      <dgm:spPr/>
    </dgm:pt>
    <dgm:pt modelId="{3C2BF60C-FA2C-4FB1-817F-63FF054F8D4C}" type="pres">
      <dgm:prSet presAssocID="{37829F3B-CA9D-4E25-B5FD-1EBA0ACF7310}" presName="Name18" presStyleLbl="sibTrans2D1" presStyleIdx="3" presStyleCnt="4"/>
      <dgm:spPr/>
    </dgm:pt>
    <dgm:pt modelId="{3033A495-C866-4D6A-8170-97B729FDB8D2}" type="pres">
      <dgm:prSet presAssocID="{006BA922-68A0-4180-9C0A-3AE9BE1CA56A}" presName="composite1" presStyleCnt="0"/>
      <dgm:spPr/>
    </dgm:pt>
    <dgm:pt modelId="{D25E1B0E-4BB2-4D7D-9E24-93594EEFB258}" type="pres">
      <dgm:prSet presAssocID="{006BA922-68A0-4180-9C0A-3AE9BE1CA56A}" presName="dummyNode1" presStyleLbl="node1" presStyleIdx="3" presStyleCnt="5"/>
      <dgm:spPr/>
    </dgm:pt>
    <dgm:pt modelId="{EE8C84CD-7819-44B8-BF19-A3BF1BA398C9}" type="pres">
      <dgm:prSet presAssocID="{006BA922-68A0-4180-9C0A-3AE9BE1CA56A}" presName="childNode1" presStyleLbl="bgAcc1" presStyleIdx="4" presStyleCnt="5">
        <dgm:presLayoutVars>
          <dgm:bulletEnabled val="1"/>
        </dgm:presLayoutVars>
      </dgm:prSet>
      <dgm:spPr/>
    </dgm:pt>
    <dgm:pt modelId="{2DA4A9F5-6A83-47E5-AB8E-48DA1C11BC1D}" type="pres">
      <dgm:prSet presAssocID="{006BA922-68A0-4180-9C0A-3AE9BE1CA56A}" presName="childNode1tx" presStyleLbl="bgAcc1" presStyleIdx="4" presStyleCnt="5">
        <dgm:presLayoutVars>
          <dgm:bulletEnabled val="1"/>
        </dgm:presLayoutVars>
      </dgm:prSet>
      <dgm:spPr/>
    </dgm:pt>
    <dgm:pt modelId="{1576CFBC-AB9B-4C96-8B7C-DF587635BC03}" type="pres">
      <dgm:prSet presAssocID="{006BA922-68A0-4180-9C0A-3AE9BE1CA56A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8910F040-DB9E-4772-943F-CB26884D14B8}" type="pres">
      <dgm:prSet presAssocID="{006BA922-68A0-4180-9C0A-3AE9BE1CA56A}" presName="connSite1" presStyleCnt="0"/>
      <dgm:spPr/>
    </dgm:pt>
  </dgm:ptLst>
  <dgm:cxnLst>
    <dgm:cxn modelId="{4DF5BD03-3AA9-4F5D-BF81-FC21400E4095}" srcId="{3F463C40-FA72-44F1-8C68-E34C8032FD63}" destId="{37A4E531-B24C-48AF-9663-4075E35AE61E}" srcOrd="1" destOrd="0" parTransId="{5D313536-C823-447E-9EFA-22BD62F36AF5}" sibTransId="{B4DD3851-3999-4712-AE17-4BB1C38F8231}"/>
    <dgm:cxn modelId="{B827D004-3CF0-44DF-BD09-447354598F9B}" srcId="{67806C62-33AD-4683-9F17-6D5E3636612F}" destId="{CD2806E7-95B9-46FF-AE9E-2ABD43BD8F28}" srcOrd="0" destOrd="0" parTransId="{65D0A8D7-EFFD-4E60-94B9-8BFA33A3F44D}" sibTransId="{E887E3A7-ACED-494C-8E53-F43B7EC53CB3}"/>
    <dgm:cxn modelId="{6AE92E13-02F0-4DED-8819-74AA9B6FD98A}" type="presOf" srcId="{08F190EA-4288-4F02-9C66-13F3C679CD7D}" destId="{2E67252A-CE33-44A4-849F-40E3DAD042C7}" srcOrd="1" destOrd="1" presId="urn:microsoft.com/office/officeart/2005/8/layout/hProcess4"/>
    <dgm:cxn modelId="{7469E214-5F1C-459B-A129-8110F41EDA3E}" type="presOf" srcId="{3F463C40-FA72-44F1-8C68-E34C8032FD63}" destId="{EDB80752-4D12-4378-ADC9-F52ED2957227}" srcOrd="0" destOrd="0" presId="urn:microsoft.com/office/officeart/2005/8/layout/hProcess4"/>
    <dgm:cxn modelId="{E9872E17-98A5-466A-9038-1E0DDDA6C2BA}" srcId="{3F463C40-FA72-44F1-8C68-E34C8032FD63}" destId="{616C7B56-4398-4468-89BE-F11F523E726F}" srcOrd="0" destOrd="0" parTransId="{ECEDD9A0-D69A-4651-AF65-5D4D9A49B40D}" sibTransId="{B5DAC060-EFB0-425E-921C-0140A44EA447}"/>
    <dgm:cxn modelId="{EBFD0921-26A9-473F-9F42-54F0135258EC}" type="presOf" srcId="{616C7B56-4398-4468-89BE-F11F523E726F}" destId="{4303C12F-6B2D-4FDF-A1E2-B2A415870950}" srcOrd="0" destOrd="0" presId="urn:microsoft.com/office/officeart/2005/8/layout/hProcess4"/>
    <dgm:cxn modelId="{A43D2A25-ADEB-498D-AD0F-65D00AE82C22}" srcId="{7F269240-F21F-49DD-9053-033D605A8A3E}" destId="{08F190EA-4288-4F02-9C66-13F3C679CD7D}" srcOrd="1" destOrd="0" parTransId="{677DF4E0-46D9-4C40-A39D-C61FA4C96D06}" sibTransId="{6034AD5B-C5EE-4E9E-9E66-6E03A0C2DCB4}"/>
    <dgm:cxn modelId="{A6226029-BAA0-4113-8C17-0E8FA0E4FED9}" type="presOf" srcId="{FFBDF9CE-9965-4109-AC04-76BD626C5365}" destId="{91CCA982-5D5F-41B3-B78C-961A62F932AE}" srcOrd="1" destOrd="0" presId="urn:microsoft.com/office/officeart/2005/8/layout/hProcess4"/>
    <dgm:cxn modelId="{8206D32F-8F86-4E03-9B41-167F64F56FB9}" srcId="{AC06F7ED-05F0-4EC0-A793-EA288245223B}" destId="{F8A00350-EFEE-417E-A90E-4B6BF5474194}" srcOrd="1" destOrd="0" parTransId="{E34851C2-CC56-440C-97ED-EE2018CF0431}" sibTransId="{308F8D0C-D60E-4490-B267-50274B06AE07}"/>
    <dgm:cxn modelId="{4E53FD32-0A99-4D8F-B027-C3C870FDB4AC}" srcId="{7F269240-F21F-49DD-9053-033D605A8A3E}" destId="{A0154913-9A19-404F-8C4B-50F080173B07}" srcOrd="0" destOrd="0" parTransId="{78526854-FFA1-4755-8BF3-B978C8A2F131}" sibTransId="{C2E5E262-52D0-456D-BFBD-74EDAF50082D}"/>
    <dgm:cxn modelId="{C2C5F03B-4E4A-4DDD-8D30-C6A05E75A191}" type="presOf" srcId="{AC06F7ED-05F0-4EC0-A793-EA288245223B}" destId="{34C8AFCA-8C3E-4823-8904-629234A39BA4}" srcOrd="0" destOrd="0" presId="urn:microsoft.com/office/officeart/2005/8/layout/hProcess4"/>
    <dgm:cxn modelId="{DDEF353E-06FE-47B6-80DA-89773D2AD44E}" type="presOf" srcId="{308F8D0C-D60E-4490-B267-50274B06AE07}" destId="{559D3EE4-3002-4041-83E5-2576FAE18956}" srcOrd="0" destOrd="0" presId="urn:microsoft.com/office/officeart/2005/8/layout/hProcess4"/>
    <dgm:cxn modelId="{363BBF5E-70A2-4A38-8276-E73C90DABA08}" type="presOf" srcId="{511B7327-3012-4798-9E10-6B6905B8B8E8}" destId="{EE8C84CD-7819-44B8-BF19-A3BF1BA398C9}" srcOrd="0" destOrd="1" presId="urn:microsoft.com/office/officeart/2005/8/layout/hProcess4"/>
    <dgm:cxn modelId="{D7EE2366-9ACB-4E4F-BA39-94EAB934CF2E}" type="presOf" srcId="{FFBDF9CE-9965-4109-AC04-76BD626C5365}" destId="{176680C3-7A0E-45FB-817A-18BF111F90A4}" srcOrd="0" destOrd="0" presId="urn:microsoft.com/office/officeart/2005/8/layout/hProcess4"/>
    <dgm:cxn modelId="{78D5F566-56BA-438A-B1FA-0B296A88EF08}" type="presOf" srcId="{CD2806E7-95B9-46FF-AE9E-2ABD43BD8F28}" destId="{F5A7F5D2-18FC-40FE-A6C1-A270A5485F16}" srcOrd="1" destOrd="0" presId="urn:microsoft.com/office/officeart/2005/8/layout/hProcess4"/>
    <dgm:cxn modelId="{D2E1D047-E140-438E-A3D9-7DD4231415D4}" type="presOf" srcId="{7F269240-F21F-49DD-9053-033D605A8A3E}" destId="{4F9F75F6-F323-49E0-8AD3-1B8EBA2F7A26}" srcOrd="0" destOrd="0" presId="urn:microsoft.com/office/officeart/2005/8/layout/hProcess4"/>
    <dgm:cxn modelId="{03B3FB48-5CCB-4684-B6A0-E7F28F31E863}" srcId="{AC06F7ED-05F0-4EC0-A793-EA288245223B}" destId="{67806C62-33AD-4683-9F17-6D5E3636612F}" srcOrd="3" destOrd="0" parTransId="{8AF0EA06-8C90-4CEE-B446-21D3FDB82E09}" sibTransId="{37829F3B-CA9D-4E25-B5FD-1EBA0ACF7310}"/>
    <dgm:cxn modelId="{511C4E4B-88B1-46E1-AEBD-4985A51F4E55}" type="presOf" srcId="{37A4E531-B24C-48AF-9663-4075E35AE61E}" destId="{4303C12F-6B2D-4FDF-A1E2-B2A415870950}" srcOrd="0" destOrd="1" presId="urn:microsoft.com/office/officeart/2005/8/layout/hProcess4"/>
    <dgm:cxn modelId="{FF82964F-8FCC-4A46-A2A2-D1329759A99C}" type="presOf" srcId="{08F190EA-4288-4F02-9C66-13F3C679CD7D}" destId="{E4D3D503-8342-4C51-B7CD-3893F4D5FC16}" srcOrd="0" destOrd="1" presId="urn:microsoft.com/office/officeart/2005/8/layout/hProcess4"/>
    <dgm:cxn modelId="{47BB4950-5700-48CD-AAFC-C115545872B7}" type="presOf" srcId="{67806C62-33AD-4683-9F17-6D5E3636612F}" destId="{08D402DF-B2F0-4C43-B84C-C1C9FBFAF080}" srcOrd="0" destOrd="0" presId="urn:microsoft.com/office/officeart/2005/8/layout/hProcess4"/>
    <dgm:cxn modelId="{34207971-CAC2-4C37-B33C-1F2527C3D21F}" type="presOf" srcId="{A0154913-9A19-404F-8C4B-50F080173B07}" destId="{E4D3D503-8342-4C51-B7CD-3893F4D5FC16}" srcOrd="0" destOrd="0" presId="urn:microsoft.com/office/officeart/2005/8/layout/hProcess4"/>
    <dgm:cxn modelId="{5ACB6156-A5EC-476D-A563-4336E8F1599E}" type="presOf" srcId="{006BA922-68A0-4180-9C0A-3AE9BE1CA56A}" destId="{1576CFBC-AB9B-4C96-8B7C-DF587635BC03}" srcOrd="0" destOrd="0" presId="urn:microsoft.com/office/officeart/2005/8/layout/hProcess4"/>
    <dgm:cxn modelId="{43C33C59-0E71-4E06-AAC0-34C55F2B0065}" type="presOf" srcId="{CD2806E7-95B9-46FF-AE9E-2ABD43BD8F28}" destId="{D41C973B-6D17-466F-B9F9-7E5A8210C1EE}" srcOrd="0" destOrd="0" presId="urn:microsoft.com/office/officeart/2005/8/layout/hProcess4"/>
    <dgm:cxn modelId="{ED941E83-B6B9-44F5-946D-2CB63EC27785}" srcId="{F8A00350-EFEE-417E-A90E-4B6BF5474194}" destId="{FFBDF9CE-9965-4109-AC04-76BD626C5365}" srcOrd="0" destOrd="0" parTransId="{93974144-3259-4C9B-952C-520D38677607}" sibTransId="{F8173C30-1676-44FF-8C0C-8C6A01FBA00A}"/>
    <dgm:cxn modelId="{84557384-10DD-473A-92AE-C047822DCE4F}" type="presOf" srcId="{82EA4936-2ACA-4C4F-838B-DB77003E2182}" destId="{7313B772-F538-4859-AEEE-7D5E5E2A81FE}" srcOrd="0" destOrd="0" presId="urn:microsoft.com/office/officeart/2005/8/layout/hProcess4"/>
    <dgm:cxn modelId="{0E6A9587-8156-4BD8-A252-AF1A646212E6}" srcId="{AC06F7ED-05F0-4EC0-A793-EA288245223B}" destId="{7F269240-F21F-49DD-9053-033D605A8A3E}" srcOrd="0" destOrd="0" parTransId="{2120CBE3-F647-4A4F-8D36-D2F5D8D2E6C2}" sibTransId="{CC948FD7-665B-46B4-80F9-61AF46B24D3C}"/>
    <dgm:cxn modelId="{D450D196-4C62-4E13-933A-9D781D738EE4}" type="presOf" srcId="{37A4E531-B24C-48AF-9663-4075E35AE61E}" destId="{E94A5BBB-1B09-403A-B47F-E9ED4F202EFC}" srcOrd="1" destOrd="1" presId="urn:microsoft.com/office/officeart/2005/8/layout/hProcess4"/>
    <dgm:cxn modelId="{91E5A6A2-06BD-439A-B916-CAE6D77624A7}" srcId="{006BA922-68A0-4180-9C0A-3AE9BE1CA56A}" destId="{511B7327-3012-4798-9E10-6B6905B8B8E8}" srcOrd="1" destOrd="0" parTransId="{5FA7AE79-6CF6-40EA-BC2A-BFD4C11F58D0}" sibTransId="{242BF48C-80D6-4599-923D-5D0278063AD3}"/>
    <dgm:cxn modelId="{24FBEFA6-E3F9-471E-8B55-D0111DE65993}" srcId="{AC06F7ED-05F0-4EC0-A793-EA288245223B}" destId="{3F463C40-FA72-44F1-8C68-E34C8032FD63}" srcOrd="2" destOrd="0" parTransId="{69AE422E-2152-4A7A-A844-513A3EDDDA1A}" sibTransId="{82EA4936-2ACA-4C4F-838B-DB77003E2182}"/>
    <dgm:cxn modelId="{92FB72A8-7E8B-4F71-9862-627419340EE4}" type="presOf" srcId="{A0154913-9A19-404F-8C4B-50F080173B07}" destId="{2E67252A-CE33-44A4-849F-40E3DAD042C7}" srcOrd="1" destOrd="0" presId="urn:microsoft.com/office/officeart/2005/8/layout/hProcess4"/>
    <dgm:cxn modelId="{4E01CDC9-5452-4B35-BB8E-BEC128B09799}" type="presOf" srcId="{6DCFB87D-5293-4368-9494-9E0D7F6B137F}" destId="{2DA4A9F5-6A83-47E5-AB8E-48DA1C11BC1D}" srcOrd="1" destOrd="0" presId="urn:microsoft.com/office/officeart/2005/8/layout/hProcess4"/>
    <dgm:cxn modelId="{FD3B59CD-EB62-46A4-A175-065CE20D02BA}" srcId="{AC06F7ED-05F0-4EC0-A793-EA288245223B}" destId="{006BA922-68A0-4180-9C0A-3AE9BE1CA56A}" srcOrd="4" destOrd="0" parTransId="{006CBCAC-08FD-44D3-80CA-6AC744AAD4D9}" sibTransId="{B1B69575-ECED-4575-9F97-CC3F03ABCCAF}"/>
    <dgm:cxn modelId="{2BCE89E6-D068-4D5F-96C1-240F07C0F77B}" type="presOf" srcId="{F8A00350-EFEE-417E-A90E-4B6BF5474194}" destId="{6232E571-D242-4F2F-8AA0-E116CECF0A5E}" srcOrd="0" destOrd="0" presId="urn:microsoft.com/office/officeart/2005/8/layout/hProcess4"/>
    <dgm:cxn modelId="{F9F39FEA-087B-468E-96FD-AD6517E4F3EE}" type="presOf" srcId="{511B7327-3012-4798-9E10-6B6905B8B8E8}" destId="{2DA4A9F5-6A83-47E5-AB8E-48DA1C11BC1D}" srcOrd="1" destOrd="1" presId="urn:microsoft.com/office/officeart/2005/8/layout/hProcess4"/>
    <dgm:cxn modelId="{B0960AED-9D8E-4B33-8610-DA156D689074}" type="presOf" srcId="{CC948FD7-665B-46B4-80F9-61AF46B24D3C}" destId="{41B92916-2B88-4948-B1B8-5B79746122D0}" srcOrd="0" destOrd="0" presId="urn:microsoft.com/office/officeart/2005/8/layout/hProcess4"/>
    <dgm:cxn modelId="{126CC8F0-61C5-412E-A444-075AEEEC9F79}" type="presOf" srcId="{6DCFB87D-5293-4368-9494-9E0D7F6B137F}" destId="{EE8C84CD-7819-44B8-BF19-A3BF1BA398C9}" srcOrd="0" destOrd="0" presId="urn:microsoft.com/office/officeart/2005/8/layout/hProcess4"/>
    <dgm:cxn modelId="{D573FFF2-82E2-4B87-BA56-6E1B5921DA95}" type="presOf" srcId="{616C7B56-4398-4468-89BE-F11F523E726F}" destId="{E94A5BBB-1B09-403A-B47F-E9ED4F202EFC}" srcOrd="1" destOrd="0" presId="urn:microsoft.com/office/officeart/2005/8/layout/hProcess4"/>
    <dgm:cxn modelId="{981413F9-3301-4FF4-BB9E-05F9D2DCEEBE}" srcId="{006BA922-68A0-4180-9C0A-3AE9BE1CA56A}" destId="{6DCFB87D-5293-4368-9494-9E0D7F6B137F}" srcOrd="0" destOrd="0" parTransId="{22C2EB7A-E779-44CE-AB2F-BC5FA4C69986}" sibTransId="{EE843ADC-AB3E-4CFC-A381-F78B26A03266}"/>
    <dgm:cxn modelId="{34B7BCFA-FC89-4C02-9C98-D43C1C18FBBC}" type="presOf" srcId="{37829F3B-CA9D-4E25-B5FD-1EBA0ACF7310}" destId="{3C2BF60C-FA2C-4FB1-817F-63FF054F8D4C}" srcOrd="0" destOrd="0" presId="urn:microsoft.com/office/officeart/2005/8/layout/hProcess4"/>
    <dgm:cxn modelId="{7905AA4D-64F1-478B-B77E-31C365FFDB1E}" type="presParOf" srcId="{34C8AFCA-8C3E-4823-8904-629234A39BA4}" destId="{FC7CC13F-7622-4B2D-B32C-7A9C533D61D8}" srcOrd="0" destOrd="0" presId="urn:microsoft.com/office/officeart/2005/8/layout/hProcess4"/>
    <dgm:cxn modelId="{471757E9-C46D-4A58-AE77-C2A985941028}" type="presParOf" srcId="{34C8AFCA-8C3E-4823-8904-629234A39BA4}" destId="{C967D9E9-AAAC-4505-864B-6AAD2AA0A134}" srcOrd="1" destOrd="0" presId="urn:microsoft.com/office/officeart/2005/8/layout/hProcess4"/>
    <dgm:cxn modelId="{C5D708BF-EAE9-40A6-A647-56D3DBAAEF32}" type="presParOf" srcId="{34C8AFCA-8C3E-4823-8904-629234A39BA4}" destId="{E989C5A4-41DE-48B4-8399-926B862B0507}" srcOrd="2" destOrd="0" presId="urn:microsoft.com/office/officeart/2005/8/layout/hProcess4"/>
    <dgm:cxn modelId="{336AFDF6-F0CD-40A8-BE55-4F4DACEA87DB}" type="presParOf" srcId="{E989C5A4-41DE-48B4-8399-926B862B0507}" destId="{B96A5CB3-26A1-4C14-BD30-64502A555642}" srcOrd="0" destOrd="0" presId="urn:microsoft.com/office/officeart/2005/8/layout/hProcess4"/>
    <dgm:cxn modelId="{7CCA86E1-07D1-4093-BF98-A40798C1E8C4}" type="presParOf" srcId="{B96A5CB3-26A1-4C14-BD30-64502A555642}" destId="{24F4E186-CF89-4604-8E6B-42B9D666C24B}" srcOrd="0" destOrd="0" presId="urn:microsoft.com/office/officeart/2005/8/layout/hProcess4"/>
    <dgm:cxn modelId="{5428FD7D-55B2-4C61-B7C9-68A9CF6EC9BD}" type="presParOf" srcId="{B96A5CB3-26A1-4C14-BD30-64502A555642}" destId="{E4D3D503-8342-4C51-B7CD-3893F4D5FC16}" srcOrd="1" destOrd="0" presId="urn:microsoft.com/office/officeart/2005/8/layout/hProcess4"/>
    <dgm:cxn modelId="{65198C34-9AE1-46BD-8143-4B6B5A4D6D2A}" type="presParOf" srcId="{B96A5CB3-26A1-4C14-BD30-64502A555642}" destId="{2E67252A-CE33-44A4-849F-40E3DAD042C7}" srcOrd="2" destOrd="0" presId="urn:microsoft.com/office/officeart/2005/8/layout/hProcess4"/>
    <dgm:cxn modelId="{5E05ABE1-BC24-40AC-B3EB-0C7751F251CE}" type="presParOf" srcId="{B96A5CB3-26A1-4C14-BD30-64502A555642}" destId="{4F9F75F6-F323-49E0-8AD3-1B8EBA2F7A26}" srcOrd="3" destOrd="0" presId="urn:microsoft.com/office/officeart/2005/8/layout/hProcess4"/>
    <dgm:cxn modelId="{D829811E-6F88-4967-A4BA-F44C3F9E47AF}" type="presParOf" srcId="{B96A5CB3-26A1-4C14-BD30-64502A555642}" destId="{47718EA4-61EE-4DAB-BE13-F60A8A2F81B6}" srcOrd="4" destOrd="0" presId="urn:microsoft.com/office/officeart/2005/8/layout/hProcess4"/>
    <dgm:cxn modelId="{58259398-7324-41CD-90EE-98D311D2BC8E}" type="presParOf" srcId="{E989C5A4-41DE-48B4-8399-926B862B0507}" destId="{41B92916-2B88-4948-B1B8-5B79746122D0}" srcOrd="1" destOrd="0" presId="urn:microsoft.com/office/officeart/2005/8/layout/hProcess4"/>
    <dgm:cxn modelId="{39168182-9A38-4925-81EF-DD3ACB409DFC}" type="presParOf" srcId="{E989C5A4-41DE-48B4-8399-926B862B0507}" destId="{09FE44A9-3252-423E-A9EC-CDD6AFC58DEA}" srcOrd="2" destOrd="0" presId="urn:microsoft.com/office/officeart/2005/8/layout/hProcess4"/>
    <dgm:cxn modelId="{A67900C3-EAF3-4EBD-81E1-51E528FEC397}" type="presParOf" srcId="{09FE44A9-3252-423E-A9EC-CDD6AFC58DEA}" destId="{6E62DFAD-5D29-4439-A53C-BEC07E4D9DDA}" srcOrd="0" destOrd="0" presId="urn:microsoft.com/office/officeart/2005/8/layout/hProcess4"/>
    <dgm:cxn modelId="{563CD0BB-6880-463F-BB97-B28FD6951D1E}" type="presParOf" srcId="{09FE44A9-3252-423E-A9EC-CDD6AFC58DEA}" destId="{176680C3-7A0E-45FB-817A-18BF111F90A4}" srcOrd="1" destOrd="0" presId="urn:microsoft.com/office/officeart/2005/8/layout/hProcess4"/>
    <dgm:cxn modelId="{0FC276A1-35E7-400C-9FD3-BC54430DD8AB}" type="presParOf" srcId="{09FE44A9-3252-423E-A9EC-CDD6AFC58DEA}" destId="{91CCA982-5D5F-41B3-B78C-961A62F932AE}" srcOrd="2" destOrd="0" presId="urn:microsoft.com/office/officeart/2005/8/layout/hProcess4"/>
    <dgm:cxn modelId="{647CEE23-5CC8-447F-A8BE-35246577B93F}" type="presParOf" srcId="{09FE44A9-3252-423E-A9EC-CDD6AFC58DEA}" destId="{6232E571-D242-4F2F-8AA0-E116CECF0A5E}" srcOrd="3" destOrd="0" presId="urn:microsoft.com/office/officeart/2005/8/layout/hProcess4"/>
    <dgm:cxn modelId="{BFC3FBDE-5028-4992-A16D-17139A628A2F}" type="presParOf" srcId="{09FE44A9-3252-423E-A9EC-CDD6AFC58DEA}" destId="{D28C9BAD-F8FF-41A8-94F1-FE8855B57C31}" srcOrd="4" destOrd="0" presId="urn:microsoft.com/office/officeart/2005/8/layout/hProcess4"/>
    <dgm:cxn modelId="{313BD5E2-E315-49DE-B23B-98E70367E121}" type="presParOf" srcId="{E989C5A4-41DE-48B4-8399-926B862B0507}" destId="{559D3EE4-3002-4041-83E5-2576FAE18956}" srcOrd="3" destOrd="0" presId="urn:microsoft.com/office/officeart/2005/8/layout/hProcess4"/>
    <dgm:cxn modelId="{E6E184F6-C2CF-4A1A-B853-EE403922C076}" type="presParOf" srcId="{E989C5A4-41DE-48B4-8399-926B862B0507}" destId="{648055D0-D14D-476E-8693-F42E3D0FD762}" srcOrd="4" destOrd="0" presId="urn:microsoft.com/office/officeart/2005/8/layout/hProcess4"/>
    <dgm:cxn modelId="{81BB9CE9-4DCB-4E92-B1BD-5E22109A6090}" type="presParOf" srcId="{648055D0-D14D-476E-8693-F42E3D0FD762}" destId="{886C06C0-33B3-4DD3-888B-78B7880A3DE1}" srcOrd="0" destOrd="0" presId="urn:microsoft.com/office/officeart/2005/8/layout/hProcess4"/>
    <dgm:cxn modelId="{F6A1BC95-E3C2-42BD-A517-88AFC66F8C63}" type="presParOf" srcId="{648055D0-D14D-476E-8693-F42E3D0FD762}" destId="{4303C12F-6B2D-4FDF-A1E2-B2A415870950}" srcOrd="1" destOrd="0" presId="urn:microsoft.com/office/officeart/2005/8/layout/hProcess4"/>
    <dgm:cxn modelId="{A0170416-9A0C-4228-82F9-8E9E1910FFA6}" type="presParOf" srcId="{648055D0-D14D-476E-8693-F42E3D0FD762}" destId="{E94A5BBB-1B09-403A-B47F-E9ED4F202EFC}" srcOrd="2" destOrd="0" presId="urn:microsoft.com/office/officeart/2005/8/layout/hProcess4"/>
    <dgm:cxn modelId="{D6777CEE-4C6F-45C7-8F0D-776B59CFE2AE}" type="presParOf" srcId="{648055D0-D14D-476E-8693-F42E3D0FD762}" destId="{EDB80752-4D12-4378-ADC9-F52ED2957227}" srcOrd="3" destOrd="0" presId="urn:microsoft.com/office/officeart/2005/8/layout/hProcess4"/>
    <dgm:cxn modelId="{40385D8A-AF7A-4C81-8834-EB02E6EEA560}" type="presParOf" srcId="{648055D0-D14D-476E-8693-F42E3D0FD762}" destId="{909DB7C5-64C6-4584-8C8B-57F6FFF14606}" srcOrd="4" destOrd="0" presId="urn:microsoft.com/office/officeart/2005/8/layout/hProcess4"/>
    <dgm:cxn modelId="{B4589FEA-A4AF-41FA-9D93-945E0C71BA21}" type="presParOf" srcId="{E989C5A4-41DE-48B4-8399-926B862B0507}" destId="{7313B772-F538-4859-AEEE-7D5E5E2A81FE}" srcOrd="5" destOrd="0" presId="urn:microsoft.com/office/officeart/2005/8/layout/hProcess4"/>
    <dgm:cxn modelId="{BB12CC23-0D16-4044-9FC4-A1FB551B6902}" type="presParOf" srcId="{E989C5A4-41DE-48B4-8399-926B862B0507}" destId="{21512B17-98D9-43E1-9395-D2BF5478D03F}" srcOrd="6" destOrd="0" presId="urn:microsoft.com/office/officeart/2005/8/layout/hProcess4"/>
    <dgm:cxn modelId="{F4A5F4F2-37F3-4B0D-8432-4C6C11602E95}" type="presParOf" srcId="{21512B17-98D9-43E1-9395-D2BF5478D03F}" destId="{10DCAA74-B6DC-4FED-B5C3-6BCB30869E32}" srcOrd="0" destOrd="0" presId="urn:microsoft.com/office/officeart/2005/8/layout/hProcess4"/>
    <dgm:cxn modelId="{F0B91D31-BA8E-498C-8CDD-DD1A2495C94F}" type="presParOf" srcId="{21512B17-98D9-43E1-9395-D2BF5478D03F}" destId="{D41C973B-6D17-466F-B9F9-7E5A8210C1EE}" srcOrd="1" destOrd="0" presId="urn:microsoft.com/office/officeart/2005/8/layout/hProcess4"/>
    <dgm:cxn modelId="{9D155362-9D91-435E-AEAD-DCDB990461C1}" type="presParOf" srcId="{21512B17-98D9-43E1-9395-D2BF5478D03F}" destId="{F5A7F5D2-18FC-40FE-A6C1-A270A5485F16}" srcOrd="2" destOrd="0" presId="urn:microsoft.com/office/officeart/2005/8/layout/hProcess4"/>
    <dgm:cxn modelId="{AE02DA14-96A9-4978-A578-6ABFE5D04E9B}" type="presParOf" srcId="{21512B17-98D9-43E1-9395-D2BF5478D03F}" destId="{08D402DF-B2F0-4C43-B84C-C1C9FBFAF080}" srcOrd="3" destOrd="0" presId="urn:microsoft.com/office/officeart/2005/8/layout/hProcess4"/>
    <dgm:cxn modelId="{0943AAC6-02CA-4A8B-997B-E7E626AC741F}" type="presParOf" srcId="{21512B17-98D9-43E1-9395-D2BF5478D03F}" destId="{36AE5933-657F-46F5-9EA8-8CB0F9AD22C6}" srcOrd="4" destOrd="0" presId="urn:microsoft.com/office/officeart/2005/8/layout/hProcess4"/>
    <dgm:cxn modelId="{DBE4480E-0455-4CAD-A303-E0A50AAA1D79}" type="presParOf" srcId="{E989C5A4-41DE-48B4-8399-926B862B0507}" destId="{3C2BF60C-FA2C-4FB1-817F-63FF054F8D4C}" srcOrd="7" destOrd="0" presId="urn:microsoft.com/office/officeart/2005/8/layout/hProcess4"/>
    <dgm:cxn modelId="{24190583-338F-4319-A0F3-457BC37F0E06}" type="presParOf" srcId="{E989C5A4-41DE-48B4-8399-926B862B0507}" destId="{3033A495-C866-4D6A-8170-97B729FDB8D2}" srcOrd="8" destOrd="0" presId="urn:microsoft.com/office/officeart/2005/8/layout/hProcess4"/>
    <dgm:cxn modelId="{B077960F-7B3C-4C38-9EFF-F23AAF5A3D43}" type="presParOf" srcId="{3033A495-C866-4D6A-8170-97B729FDB8D2}" destId="{D25E1B0E-4BB2-4D7D-9E24-93594EEFB258}" srcOrd="0" destOrd="0" presId="urn:microsoft.com/office/officeart/2005/8/layout/hProcess4"/>
    <dgm:cxn modelId="{CA551D96-F3C8-4A06-92BE-E52E0771625F}" type="presParOf" srcId="{3033A495-C866-4D6A-8170-97B729FDB8D2}" destId="{EE8C84CD-7819-44B8-BF19-A3BF1BA398C9}" srcOrd="1" destOrd="0" presId="urn:microsoft.com/office/officeart/2005/8/layout/hProcess4"/>
    <dgm:cxn modelId="{F1449673-BC36-468C-91A6-E4137DA6156C}" type="presParOf" srcId="{3033A495-C866-4D6A-8170-97B729FDB8D2}" destId="{2DA4A9F5-6A83-47E5-AB8E-48DA1C11BC1D}" srcOrd="2" destOrd="0" presId="urn:microsoft.com/office/officeart/2005/8/layout/hProcess4"/>
    <dgm:cxn modelId="{CFD83C21-37FC-438B-A842-0A07D9E1F6A6}" type="presParOf" srcId="{3033A495-C866-4D6A-8170-97B729FDB8D2}" destId="{1576CFBC-AB9B-4C96-8B7C-DF587635BC03}" srcOrd="3" destOrd="0" presId="urn:microsoft.com/office/officeart/2005/8/layout/hProcess4"/>
    <dgm:cxn modelId="{3C8236C6-A31A-4559-923A-5F84F8AF5B2F}" type="presParOf" srcId="{3033A495-C866-4D6A-8170-97B729FDB8D2}" destId="{8910F040-DB9E-4772-943F-CB26884D14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E92F9-0CA7-4D07-91B1-DFC60AD424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F32C03A-19C3-43DD-983A-F35C9C5DF079}">
      <dgm:prSet phldrT="[文字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400" dirty="0">
              <a:latin typeface="+mn-ea"/>
              <a:ea typeface="+mn-ea"/>
            </a:rPr>
            <a:t>總則</a:t>
          </a:r>
        </a:p>
      </dgm:t>
    </dgm:pt>
    <dgm:pt modelId="{10C7D59F-2A10-4E38-85A5-8795DC3439C1}" type="parTrans" cxnId="{3DC84D90-2C21-405C-BBB5-B94E37039587}">
      <dgm:prSet/>
      <dgm:spPr/>
      <dgm:t>
        <a:bodyPr/>
        <a:lstStyle/>
        <a:p>
          <a:endParaRPr lang="zh-TW" altLang="en-US"/>
        </a:p>
      </dgm:t>
    </dgm:pt>
    <dgm:pt modelId="{BA8C0326-CAB4-45E8-B88B-60079BE63C94}" type="sibTrans" cxnId="{3DC84D90-2C21-405C-BBB5-B94E37039587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AE3C896B-4A0E-474E-83F5-1F74BCD56724}">
      <dgm:prSet phldrT="[文字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400" b="1" dirty="0">
              <a:latin typeface="+mn-ea"/>
              <a:ea typeface="+mn-ea"/>
            </a:rPr>
            <a:t>教育實習機構職責</a:t>
          </a:r>
          <a:endParaRPr lang="zh-TW" altLang="en-US" sz="2400" dirty="0">
            <a:latin typeface="+mn-ea"/>
            <a:ea typeface="+mn-ea"/>
          </a:endParaRPr>
        </a:p>
      </dgm:t>
    </dgm:pt>
    <dgm:pt modelId="{5C2D9097-10DB-4533-A8E1-6AE3EDFAD6E4}" type="parTrans" cxnId="{B483B2D7-5102-40F3-B344-72441534D8FC}">
      <dgm:prSet/>
      <dgm:spPr/>
      <dgm:t>
        <a:bodyPr/>
        <a:lstStyle/>
        <a:p>
          <a:endParaRPr lang="zh-TW" altLang="en-US"/>
        </a:p>
      </dgm:t>
    </dgm:pt>
    <dgm:pt modelId="{A624814E-4AD1-48D8-AD4A-A4DE0CD3F9FA}" type="sibTrans" cxnId="{B483B2D7-5102-40F3-B344-72441534D8FC}">
      <dgm:prSet/>
      <dgm:spPr/>
      <dgm:t>
        <a:bodyPr/>
        <a:lstStyle/>
        <a:p>
          <a:endParaRPr lang="zh-TW" altLang="en-US"/>
        </a:p>
      </dgm:t>
    </dgm:pt>
    <dgm:pt modelId="{EC571D97-18A8-486D-A975-93A81969A933}">
      <dgm:prSet phldrT="[文字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400" dirty="0">
              <a:latin typeface="+mn-ea"/>
              <a:ea typeface="+mn-ea"/>
            </a:rPr>
            <a:t>教育實習成績評量</a:t>
          </a:r>
        </a:p>
      </dgm:t>
    </dgm:pt>
    <dgm:pt modelId="{A9D90B4C-4F52-4555-B6FD-275271BBEAAE}" type="parTrans" cxnId="{8A85BC40-0DAA-46AF-AA01-4C5DE4F02ED8}">
      <dgm:prSet/>
      <dgm:spPr/>
      <dgm:t>
        <a:bodyPr/>
        <a:lstStyle/>
        <a:p>
          <a:endParaRPr lang="zh-TW" altLang="en-US"/>
        </a:p>
      </dgm:t>
    </dgm:pt>
    <dgm:pt modelId="{F16B0A76-CE07-421B-8E8D-D46CEF852826}" type="sibTrans" cxnId="{8A85BC40-0DAA-46AF-AA01-4C5DE4F02ED8}">
      <dgm:prSet/>
      <dgm:spPr/>
      <dgm:t>
        <a:bodyPr/>
        <a:lstStyle/>
        <a:p>
          <a:endParaRPr lang="zh-TW" altLang="en-US"/>
        </a:p>
      </dgm:t>
    </dgm:pt>
    <dgm:pt modelId="{EB8A68E4-52DE-4151-9F00-64567639440A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zh-TW" altLang="en-US" sz="2400" dirty="0">
              <a:latin typeface="+mn-ea"/>
              <a:ea typeface="+mn-ea"/>
            </a:rPr>
            <a:t>師資培育之大學職責</a:t>
          </a:r>
        </a:p>
      </dgm:t>
    </dgm:pt>
    <dgm:pt modelId="{79E5A6A0-E713-437C-99DB-DE21855707FA}" type="parTrans" cxnId="{A9957D1D-A345-4DAF-9DB9-2088BF4D1571}">
      <dgm:prSet/>
      <dgm:spPr/>
      <dgm:t>
        <a:bodyPr/>
        <a:lstStyle/>
        <a:p>
          <a:endParaRPr lang="zh-TW" altLang="en-US"/>
        </a:p>
      </dgm:t>
    </dgm:pt>
    <dgm:pt modelId="{42263148-32CD-471A-8849-22ACE4893F5B}" type="sibTrans" cxnId="{A9957D1D-A345-4DAF-9DB9-2088BF4D1571}">
      <dgm:prSet/>
      <dgm:spPr/>
      <dgm:t>
        <a:bodyPr/>
        <a:lstStyle/>
        <a:p>
          <a:endParaRPr lang="zh-TW" altLang="en-US"/>
        </a:p>
      </dgm:t>
    </dgm:pt>
    <dgm:pt modelId="{0715F624-3CB0-4FBF-8704-A0658B1F3BE7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zh-TW" altLang="en-US" sz="2400" dirty="0">
              <a:latin typeface="+mn-ea"/>
              <a:ea typeface="+mn-ea"/>
            </a:rPr>
            <a:t>實習學生權利與義務</a:t>
          </a:r>
        </a:p>
      </dgm:t>
    </dgm:pt>
    <dgm:pt modelId="{131903DA-F358-4773-8F40-CBC95339602B}" type="parTrans" cxnId="{4AF921CA-9D4C-4B5B-94E8-B7FB2BF131EB}">
      <dgm:prSet/>
      <dgm:spPr/>
      <dgm:t>
        <a:bodyPr/>
        <a:lstStyle/>
        <a:p>
          <a:endParaRPr lang="zh-TW" altLang="en-US"/>
        </a:p>
      </dgm:t>
    </dgm:pt>
    <dgm:pt modelId="{9A1CCF33-073B-457C-9F5F-8E6DBA41756D}" type="sibTrans" cxnId="{4AF921CA-9D4C-4B5B-94E8-B7FB2BF131EB}">
      <dgm:prSet/>
      <dgm:spPr/>
      <dgm:t>
        <a:bodyPr/>
        <a:lstStyle/>
        <a:p>
          <a:endParaRPr lang="zh-TW" altLang="en-US"/>
        </a:p>
      </dgm:t>
    </dgm:pt>
    <dgm:pt modelId="{1172624B-FF48-4C62-AF79-724FD09353E1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0CE84F4D-815D-4CAB-9EFE-15EC3B10651A}" type="parTrans" cxnId="{2DB57FE1-4172-4222-92CA-F1CCB04427FB}">
      <dgm:prSet/>
      <dgm:spPr/>
      <dgm:t>
        <a:bodyPr/>
        <a:lstStyle/>
        <a:p>
          <a:endParaRPr lang="zh-TW" altLang="en-US"/>
        </a:p>
      </dgm:t>
    </dgm:pt>
    <dgm:pt modelId="{92668EEC-B0A3-4D8D-8F9B-ED8B09F727DC}" type="sibTrans" cxnId="{2DB57FE1-4172-4222-92CA-F1CCB04427FB}">
      <dgm:prSet/>
      <dgm:spPr/>
      <dgm:t>
        <a:bodyPr/>
        <a:lstStyle/>
        <a:p>
          <a:endParaRPr lang="zh-TW" altLang="en-US"/>
        </a:p>
      </dgm:t>
    </dgm:pt>
    <dgm:pt modelId="{F7A0C04A-63E8-41C6-9410-E1DC09AB00DC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400" b="1" dirty="0">
              <a:latin typeface="+mn-ea"/>
              <a:ea typeface="+mn-ea"/>
            </a:rPr>
            <a:t>其他</a:t>
          </a:r>
          <a:endParaRPr lang="zh-TW" altLang="en-US" sz="2400" dirty="0">
            <a:latin typeface="+mn-ea"/>
            <a:ea typeface="+mn-ea"/>
          </a:endParaRPr>
        </a:p>
      </dgm:t>
    </dgm:pt>
    <dgm:pt modelId="{15FB825B-EE44-4F65-B8B3-436E2E122A52}" type="parTrans" cxnId="{96B2356B-D2D0-4DF9-AFAD-AF4D2A2D2E54}">
      <dgm:prSet/>
      <dgm:spPr/>
      <dgm:t>
        <a:bodyPr/>
        <a:lstStyle/>
        <a:p>
          <a:endParaRPr lang="zh-TW" altLang="en-US"/>
        </a:p>
      </dgm:t>
    </dgm:pt>
    <dgm:pt modelId="{F7A5316B-229E-4B2C-AACC-2943D569B9DD}" type="sibTrans" cxnId="{96B2356B-D2D0-4DF9-AFAD-AF4D2A2D2E54}">
      <dgm:prSet/>
      <dgm:spPr/>
      <dgm:t>
        <a:bodyPr/>
        <a:lstStyle/>
        <a:p>
          <a:endParaRPr lang="zh-TW" altLang="en-US"/>
        </a:p>
      </dgm:t>
    </dgm:pt>
    <dgm:pt modelId="{F7F27BA4-10D8-4F56-8F2F-FF40940BE78E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zh-TW" altLang="en-US" sz="2400" b="1">
              <a:latin typeface="+mn-ea"/>
              <a:ea typeface="+mn-ea"/>
            </a:rPr>
            <a:t>申請以任教年資抵免教育實習</a:t>
          </a:r>
          <a:endParaRPr lang="zh-TW" altLang="en-US" sz="2400" dirty="0">
            <a:latin typeface="+mn-ea"/>
            <a:ea typeface="+mn-ea"/>
          </a:endParaRPr>
        </a:p>
      </dgm:t>
    </dgm:pt>
    <dgm:pt modelId="{0D92DC35-9259-4AA0-9860-EA39434AD830}" type="parTrans" cxnId="{F8ADB2DC-BF61-4B74-8941-3E04E168A43A}">
      <dgm:prSet/>
      <dgm:spPr/>
      <dgm:t>
        <a:bodyPr/>
        <a:lstStyle/>
        <a:p>
          <a:endParaRPr lang="zh-TW" altLang="en-US"/>
        </a:p>
      </dgm:t>
    </dgm:pt>
    <dgm:pt modelId="{E4C68568-59EA-4518-A15E-F764058F5C8B}" type="sibTrans" cxnId="{F8ADB2DC-BF61-4B74-8941-3E04E168A43A}">
      <dgm:prSet/>
      <dgm:spPr/>
      <dgm:t>
        <a:bodyPr/>
        <a:lstStyle/>
        <a:p>
          <a:endParaRPr lang="zh-TW" altLang="en-US"/>
        </a:p>
      </dgm:t>
    </dgm:pt>
    <dgm:pt modelId="{DFFB084A-6119-4D84-941B-ECA09104C477}" type="pres">
      <dgm:prSet presAssocID="{273E92F9-0CA7-4D07-91B1-DFC60AD424DF}" presName="Name0" presStyleCnt="0">
        <dgm:presLayoutVars>
          <dgm:chMax val="7"/>
          <dgm:chPref val="7"/>
          <dgm:dir/>
        </dgm:presLayoutVars>
      </dgm:prSet>
      <dgm:spPr/>
    </dgm:pt>
    <dgm:pt modelId="{0E6BB09E-5FC6-4A20-BD9A-F72A9194F11B}" type="pres">
      <dgm:prSet presAssocID="{273E92F9-0CA7-4D07-91B1-DFC60AD424DF}" presName="Name1" presStyleCnt="0"/>
      <dgm:spPr/>
    </dgm:pt>
    <dgm:pt modelId="{390817AE-0C57-4D59-A3B4-F4A7CECB311E}" type="pres">
      <dgm:prSet presAssocID="{273E92F9-0CA7-4D07-91B1-DFC60AD424DF}" presName="cycle" presStyleCnt="0"/>
      <dgm:spPr/>
    </dgm:pt>
    <dgm:pt modelId="{3B6751F3-B061-4F98-9BA7-3D737F92B7A9}" type="pres">
      <dgm:prSet presAssocID="{273E92F9-0CA7-4D07-91B1-DFC60AD424DF}" presName="srcNode" presStyleLbl="node1" presStyleIdx="0" presStyleCnt="7"/>
      <dgm:spPr/>
    </dgm:pt>
    <dgm:pt modelId="{34A9CFD1-7658-434A-BC1D-B8ACEC71D647}" type="pres">
      <dgm:prSet presAssocID="{273E92F9-0CA7-4D07-91B1-DFC60AD424DF}" presName="conn" presStyleLbl="parChTrans1D2" presStyleIdx="0" presStyleCnt="1"/>
      <dgm:spPr/>
    </dgm:pt>
    <dgm:pt modelId="{634032B4-F2EA-4B2A-85B6-203A247390F1}" type="pres">
      <dgm:prSet presAssocID="{273E92F9-0CA7-4D07-91B1-DFC60AD424DF}" presName="extraNode" presStyleLbl="node1" presStyleIdx="0" presStyleCnt="7"/>
      <dgm:spPr/>
    </dgm:pt>
    <dgm:pt modelId="{1F472FEE-E7AB-431C-833E-8685B2181BC2}" type="pres">
      <dgm:prSet presAssocID="{273E92F9-0CA7-4D07-91B1-DFC60AD424DF}" presName="dstNode" presStyleLbl="node1" presStyleIdx="0" presStyleCnt="7"/>
      <dgm:spPr/>
    </dgm:pt>
    <dgm:pt modelId="{003F88E7-6280-4FE7-9ACD-28FDF2FD648A}" type="pres">
      <dgm:prSet presAssocID="{5F32C03A-19C3-43DD-983A-F35C9C5DF079}" presName="text_1" presStyleLbl="node1" presStyleIdx="0" presStyleCnt="7">
        <dgm:presLayoutVars>
          <dgm:bulletEnabled val="1"/>
        </dgm:presLayoutVars>
      </dgm:prSet>
      <dgm:spPr/>
    </dgm:pt>
    <dgm:pt modelId="{FBA25990-645D-4872-AA5A-025C80849CF7}" type="pres">
      <dgm:prSet presAssocID="{5F32C03A-19C3-43DD-983A-F35C9C5DF079}" presName="accent_1" presStyleCnt="0"/>
      <dgm:spPr/>
    </dgm:pt>
    <dgm:pt modelId="{0B102F58-15C8-45C9-8565-776849E82DA3}" type="pres">
      <dgm:prSet presAssocID="{5F32C03A-19C3-43DD-983A-F35C9C5DF079}" presName="accentRepeatNode" presStyleLbl="solidFgAcc1" presStyleIdx="0" presStyleCnt="7"/>
      <dgm:spPr>
        <a:ln>
          <a:solidFill>
            <a:schemeClr val="accent2"/>
          </a:solidFill>
        </a:ln>
      </dgm:spPr>
    </dgm:pt>
    <dgm:pt modelId="{6AD3CD7D-7A67-45A3-9C14-0394CB713CCA}" type="pres">
      <dgm:prSet presAssocID="{EB8A68E4-52DE-4151-9F00-64567639440A}" presName="text_2" presStyleLbl="node1" presStyleIdx="1" presStyleCnt="7">
        <dgm:presLayoutVars>
          <dgm:bulletEnabled val="1"/>
        </dgm:presLayoutVars>
      </dgm:prSet>
      <dgm:spPr/>
    </dgm:pt>
    <dgm:pt modelId="{0482A235-96F1-4FF5-A797-D247479E141D}" type="pres">
      <dgm:prSet presAssocID="{EB8A68E4-52DE-4151-9F00-64567639440A}" presName="accent_2" presStyleCnt="0"/>
      <dgm:spPr/>
    </dgm:pt>
    <dgm:pt modelId="{BD3827D9-1C0E-4A5E-9DF0-0F86A23C26BF}" type="pres">
      <dgm:prSet presAssocID="{EB8A68E4-52DE-4151-9F00-64567639440A}" presName="accentRepeatNode" presStyleLbl="solidFgAcc1" presStyleIdx="1" presStyleCnt="7"/>
      <dgm:spPr>
        <a:ln>
          <a:solidFill>
            <a:schemeClr val="accent6"/>
          </a:solidFill>
        </a:ln>
      </dgm:spPr>
    </dgm:pt>
    <dgm:pt modelId="{0B593822-0E81-40E0-AA21-13B0D1CCD07C}" type="pres">
      <dgm:prSet presAssocID="{AE3C896B-4A0E-474E-83F5-1F74BCD56724}" presName="text_3" presStyleLbl="node1" presStyleIdx="2" presStyleCnt="7">
        <dgm:presLayoutVars>
          <dgm:bulletEnabled val="1"/>
        </dgm:presLayoutVars>
      </dgm:prSet>
      <dgm:spPr/>
    </dgm:pt>
    <dgm:pt modelId="{7B1B7B49-FC6C-4E91-AD6B-B4843B2C4F1F}" type="pres">
      <dgm:prSet presAssocID="{AE3C896B-4A0E-474E-83F5-1F74BCD56724}" presName="accent_3" presStyleCnt="0"/>
      <dgm:spPr/>
    </dgm:pt>
    <dgm:pt modelId="{D07BA475-CFDA-4BBD-9ABE-15F6D1BFCA38}" type="pres">
      <dgm:prSet presAssocID="{AE3C896B-4A0E-474E-83F5-1F74BCD56724}" presName="accentRepeatNode" presStyleLbl="solidFgAcc1" presStyleIdx="2" presStyleCnt="7"/>
      <dgm:spPr>
        <a:ln>
          <a:solidFill>
            <a:schemeClr val="accent2"/>
          </a:solidFill>
        </a:ln>
      </dgm:spPr>
    </dgm:pt>
    <dgm:pt modelId="{5254C9D0-74B9-45D1-BC42-95CC8BD5A658}" type="pres">
      <dgm:prSet presAssocID="{0715F624-3CB0-4FBF-8704-A0658B1F3BE7}" presName="text_4" presStyleLbl="node1" presStyleIdx="3" presStyleCnt="7">
        <dgm:presLayoutVars>
          <dgm:bulletEnabled val="1"/>
        </dgm:presLayoutVars>
      </dgm:prSet>
      <dgm:spPr/>
    </dgm:pt>
    <dgm:pt modelId="{A40BA80A-D7BB-41A2-AA3B-6E2D578CE1AB}" type="pres">
      <dgm:prSet presAssocID="{0715F624-3CB0-4FBF-8704-A0658B1F3BE7}" presName="accent_4" presStyleCnt="0"/>
      <dgm:spPr/>
    </dgm:pt>
    <dgm:pt modelId="{4ED8837A-4B41-4C20-A94D-C2B183BDE364}" type="pres">
      <dgm:prSet presAssocID="{0715F624-3CB0-4FBF-8704-A0658B1F3BE7}" presName="accentRepeatNode" presStyleLbl="solidFgAcc1" presStyleIdx="3" presStyleCnt="7"/>
      <dgm:spPr>
        <a:ln>
          <a:solidFill>
            <a:schemeClr val="accent6"/>
          </a:solidFill>
        </a:ln>
      </dgm:spPr>
    </dgm:pt>
    <dgm:pt modelId="{4C597ACF-76CB-4303-B958-572E352EB793}" type="pres">
      <dgm:prSet presAssocID="{EC571D97-18A8-486D-A975-93A81969A933}" presName="text_5" presStyleLbl="node1" presStyleIdx="4" presStyleCnt="7">
        <dgm:presLayoutVars>
          <dgm:bulletEnabled val="1"/>
        </dgm:presLayoutVars>
      </dgm:prSet>
      <dgm:spPr/>
    </dgm:pt>
    <dgm:pt modelId="{768CABDC-B727-4F09-8380-0CBCA6B405A5}" type="pres">
      <dgm:prSet presAssocID="{EC571D97-18A8-486D-A975-93A81969A933}" presName="accent_5" presStyleCnt="0"/>
      <dgm:spPr/>
    </dgm:pt>
    <dgm:pt modelId="{D5EB966D-7D30-410C-B0E9-D0F5C4FF0AD7}" type="pres">
      <dgm:prSet presAssocID="{EC571D97-18A8-486D-A975-93A81969A933}" presName="accentRepeatNode" presStyleLbl="solidFgAcc1" presStyleIdx="4" presStyleCnt="7"/>
      <dgm:spPr>
        <a:ln>
          <a:solidFill>
            <a:schemeClr val="accent2"/>
          </a:solidFill>
        </a:ln>
      </dgm:spPr>
    </dgm:pt>
    <dgm:pt modelId="{D79C2F3C-D1D4-46E2-97A4-23DD4D53306D}" type="pres">
      <dgm:prSet presAssocID="{F7F27BA4-10D8-4F56-8F2F-FF40940BE78E}" presName="text_6" presStyleLbl="node1" presStyleIdx="5" presStyleCnt="7">
        <dgm:presLayoutVars>
          <dgm:bulletEnabled val="1"/>
        </dgm:presLayoutVars>
      </dgm:prSet>
      <dgm:spPr/>
    </dgm:pt>
    <dgm:pt modelId="{CED6966A-B9D8-4210-9ADB-CDD187F647FC}" type="pres">
      <dgm:prSet presAssocID="{F7F27BA4-10D8-4F56-8F2F-FF40940BE78E}" presName="accent_6" presStyleCnt="0"/>
      <dgm:spPr/>
    </dgm:pt>
    <dgm:pt modelId="{57111887-662C-4FEF-AD00-1821C0EE8A7B}" type="pres">
      <dgm:prSet presAssocID="{F7F27BA4-10D8-4F56-8F2F-FF40940BE78E}" presName="accentRepeatNode" presStyleLbl="solidFgAcc1" presStyleIdx="5" presStyleCnt="7"/>
      <dgm:spPr>
        <a:ln>
          <a:solidFill>
            <a:schemeClr val="accent6"/>
          </a:solidFill>
        </a:ln>
      </dgm:spPr>
    </dgm:pt>
    <dgm:pt modelId="{BAF41248-C7F0-4762-83F8-F4F31A2C39A2}" type="pres">
      <dgm:prSet presAssocID="{F7A0C04A-63E8-41C6-9410-E1DC09AB00DC}" presName="text_7" presStyleLbl="node1" presStyleIdx="6" presStyleCnt="7">
        <dgm:presLayoutVars>
          <dgm:bulletEnabled val="1"/>
        </dgm:presLayoutVars>
      </dgm:prSet>
      <dgm:spPr/>
    </dgm:pt>
    <dgm:pt modelId="{20905D7E-D991-453F-9F08-9271F0341806}" type="pres">
      <dgm:prSet presAssocID="{F7A0C04A-63E8-41C6-9410-E1DC09AB00DC}" presName="accent_7" presStyleCnt="0"/>
      <dgm:spPr/>
    </dgm:pt>
    <dgm:pt modelId="{3412A43A-AFE7-463C-B6AE-C7F30467C00B}" type="pres">
      <dgm:prSet presAssocID="{F7A0C04A-63E8-41C6-9410-E1DC09AB00DC}" presName="accentRepeatNode" presStyleLbl="solidFgAcc1" presStyleIdx="6" presStyleCnt="7"/>
      <dgm:spPr>
        <a:ln>
          <a:solidFill>
            <a:schemeClr val="accent2"/>
          </a:solidFill>
        </a:ln>
      </dgm:spPr>
    </dgm:pt>
  </dgm:ptLst>
  <dgm:cxnLst>
    <dgm:cxn modelId="{F423A60B-21B5-42AD-8735-842CE39E3732}" type="presOf" srcId="{0715F624-3CB0-4FBF-8704-A0658B1F3BE7}" destId="{5254C9D0-74B9-45D1-BC42-95CC8BD5A658}" srcOrd="0" destOrd="0" presId="urn:microsoft.com/office/officeart/2008/layout/VerticalCurvedList"/>
    <dgm:cxn modelId="{A9957D1D-A345-4DAF-9DB9-2088BF4D1571}" srcId="{273E92F9-0CA7-4D07-91B1-DFC60AD424DF}" destId="{EB8A68E4-52DE-4151-9F00-64567639440A}" srcOrd="1" destOrd="0" parTransId="{79E5A6A0-E713-437C-99DB-DE21855707FA}" sibTransId="{42263148-32CD-471A-8849-22ACE4893F5B}"/>
    <dgm:cxn modelId="{932DBA39-51DF-4A19-B5BA-67B1776DED0B}" type="presOf" srcId="{273E92F9-0CA7-4D07-91B1-DFC60AD424DF}" destId="{DFFB084A-6119-4D84-941B-ECA09104C477}" srcOrd="0" destOrd="0" presId="urn:microsoft.com/office/officeart/2008/layout/VerticalCurvedList"/>
    <dgm:cxn modelId="{8A85BC40-0DAA-46AF-AA01-4C5DE4F02ED8}" srcId="{273E92F9-0CA7-4D07-91B1-DFC60AD424DF}" destId="{EC571D97-18A8-486D-A975-93A81969A933}" srcOrd="4" destOrd="0" parTransId="{A9D90B4C-4F52-4555-B6FD-275271BBEAAE}" sibTransId="{F16B0A76-CE07-421B-8E8D-D46CEF852826}"/>
    <dgm:cxn modelId="{96B2356B-D2D0-4DF9-AFAD-AF4D2A2D2E54}" srcId="{273E92F9-0CA7-4D07-91B1-DFC60AD424DF}" destId="{F7A0C04A-63E8-41C6-9410-E1DC09AB00DC}" srcOrd="6" destOrd="0" parTransId="{15FB825B-EE44-4F65-B8B3-436E2E122A52}" sibTransId="{F7A5316B-229E-4B2C-AACC-2943D569B9DD}"/>
    <dgm:cxn modelId="{9D7C407F-B16F-4D66-8EB9-D00346F9903F}" type="presOf" srcId="{F7A0C04A-63E8-41C6-9410-E1DC09AB00DC}" destId="{BAF41248-C7F0-4762-83F8-F4F31A2C39A2}" srcOrd="0" destOrd="0" presId="urn:microsoft.com/office/officeart/2008/layout/VerticalCurvedList"/>
    <dgm:cxn modelId="{72B17588-1399-42C4-8833-4D1FB3CAD508}" type="presOf" srcId="{AE3C896B-4A0E-474E-83F5-1F74BCD56724}" destId="{0B593822-0E81-40E0-AA21-13B0D1CCD07C}" srcOrd="0" destOrd="0" presId="urn:microsoft.com/office/officeart/2008/layout/VerticalCurvedList"/>
    <dgm:cxn modelId="{3DC84D90-2C21-405C-BBB5-B94E37039587}" srcId="{273E92F9-0CA7-4D07-91B1-DFC60AD424DF}" destId="{5F32C03A-19C3-43DD-983A-F35C9C5DF079}" srcOrd="0" destOrd="0" parTransId="{10C7D59F-2A10-4E38-85A5-8795DC3439C1}" sibTransId="{BA8C0326-CAB4-45E8-B88B-60079BE63C94}"/>
    <dgm:cxn modelId="{DC02AC92-06B9-4836-B6FC-98D5AC8E1797}" type="presOf" srcId="{5F32C03A-19C3-43DD-983A-F35C9C5DF079}" destId="{003F88E7-6280-4FE7-9ACD-28FDF2FD648A}" srcOrd="0" destOrd="0" presId="urn:microsoft.com/office/officeart/2008/layout/VerticalCurvedList"/>
    <dgm:cxn modelId="{69623898-90C8-43DF-8B42-E9FFA2FD06DE}" type="presOf" srcId="{BA8C0326-CAB4-45E8-B88B-60079BE63C94}" destId="{34A9CFD1-7658-434A-BC1D-B8ACEC71D647}" srcOrd="0" destOrd="0" presId="urn:microsoft.com/office/officeart/2008/layout/VerticalCurvedList"/>
    <dgm:cxn modelId="{5BB9EBB3-E0A3-4F0A-AC1B-9EE8A40232DD}" type="presOf" srcId="{EC571D97-18A8-486D-A975-93A81969A933}" destId="{4C597ACF-76CB-4303-B958-572E352EB793}" srcOrd="0" destOrd="0" presId="urn:microsoft.com/office/officeart/2008/layout/VerticalCurvedList"/>
    <dgm:cxn modelId="{4AF921CA-9D4C-4B5B-94E8-B7FB2BF131EB}" srcId="{273E92F9-0CA7-4D07-91B1-DFC60AD424DF}" destId="{0715F624-3CB0-4FBF-8704-A0658B1F3BE7}" srcOrd="3" destOrd="0" parTransId="{131903DA-F358-4773-8F40-CBC95339602B}" sibTransId="{9A1CCF33-073B-457C-9F5F-8E6DBA41756D}"/>
    <dgm:cxn modelId="{191ACDCE-C709-4097-85D0-A112542C0973}" type="presOf" srcId="{F7F27BA4-10D8-4F56-8F2F-FF40940BE78E}" destId="{D79C2F3C-D1D4-46E2-97A4-23DD4D53306D}" srcOrd="0" destOrd="0" presId="urn:microsoft.com/office/officeart/2008/layout/VerticalCurvedList"/>
    <dgm:cxn modelId="{B483B2D7-5102-40F3-B344-72441534D8FC}" srcId="{273E92F9-0CA7-4D07-91B1-DFC60AD424DF}" destId="{AE3C896B-4A0E-474E-83F5-1F74BCD56724}" srcOrd="2" destOrd="0" parTransId="{5C2D9097-10DB-4533-A8E1-6AE3EDFAD6E4}" sibTransId="{A624814E-4AD1-48D8-AD4A-A4DE0CD3F9FA}"/>
    <dgm:cxn modelId="{F8ADB2DC-BF61-4B74-8941-3E04E168A43A}" srcId="{273E92F9-0CA7-4D07-91B1-DFC60AD424DF}" destId="{F7F27BA4-10D8-4F56-8F2F-FF40940BE78E}" srcOrd="5" destOrd="0" parTransId="{0D92DC35-9259-4AA0-9860-EA39434AD830}" sibTransId="{E4C68568-59EA-4518-A15E-F764058F5C8B}"/>
    <dgm:cxn modelId="{2DB57FE1-4172-4222-92CA-F1CCB04427FB}" srcId="{273E92F9-0CA7-4D07-91B1-DFC60AD424DF}" destId="{1172624B-FF48-4C62-AF79-724FD09353E1}" srcOrd="7" destOrd="0" parTransId="{0CE84F4D-815D-4CAB-9EFE-15EC3B10651A}" sibTransId="{92668EEC-B0A3-4D8D-8F9B-ED8B09F727DC}"/>
    <dgm:cxn modelId="{93AC5EFF-660B-451A-A161-442D609C25CD}" type="presOf" srcId="{EB8A68E4-52DE-4151-9F00-64567639440A}" destId="{6AD3CD7D-7A67-45A3-9C14-0394CB713CCA}" srcOrd="0" destOrd="0" presId="urn:microsoft.com/office/officeart/2008/layout/VerticalCurvedList"/>
    <dgm:cxn modelId="{89D4DA33-45A3-4A78-8FA2-EB4973DDC057}" type="presParOf" srcId="{DFFB084A-6119-4D84-941B-ECA09104C477}" destId="{0E6BB09E-5FC6-4A20-BD9A-F72A9194F11B}" srcOrd="0" destOrd="0" presId="urn:microsoft.com/office/officeart/2008/layout/VerticalCurvedList"/>
    <dgm:cxn modelId="{0C205822-157F-4D15-8312-34E0A0376B3F}" type="presParOf" srcId="{0E6BB09E-5FC6-4A20-BD9A-F72A9194F11B}" destId="{390817AE-0C57-4D59-A3B4-F4A7CECB311E}" srcOrd="0" destOrd="0" presId="urn:microsoft.com/office/officeart/2008/layout/VerticalCurvedList"/>
    <dgm:cxn modelId="{78F75FC8-1808-482F-AD20-4BFF21F096A6}" type="presParOf" srcId="{390817AE-0C57-4D59-A3B4-F4A7CECB311E}" destId="{3B6751F3-B061-4F98-9BA7-3D737F92B7A9}" srcOrd="0" destOrd="0" presId="urn:microsoft.com/office/officeart/2008/layout/VerticalCurvedList"/>
    <dgm:cxn modelId="{4F13DD64-6D38-46EA-9F34-1477064EB2ED}" type="presParOf" srcId="{390817AE-0C57-4D59-A3B4-F4A7CECB311E}" destId="{34A9CFD1-7658-434A-BC1D-B8ACEC71D647}" srcOrd="1" destOrd="0" presId="urn:microsoft.com/office/officeart/2008/layout/VerticalCurvedList"/>
    <dgm:cxn modelId="{D2E44D85-020E-4417-A669-4CD438A9AD6A}" type="presParOf" srcId="{390817AE-0C57-4D59-A3B4-F4A7CECB311E}" destId="{634032B4-F2EA-4B2A-85B6-203A247390F1}" srcOrd="2" destOrd="0" presId="urn:microsoft.com/office/officeart/2008/layout/VerticalCurvedList"/>
    <dgm:cxn modelId="{C447FDFE-A80B-42D9-8DAF-FB34F8F7705A}" type="presParOf" srcId="{390817AE-0C57-4D59-A3B4-F4A7CECB311E}" destId="{1F472FEE-E7AB-431C-833E-8685B2181BC2}" srcOrd="3" destOrd="0" presId="urn:microsoft.com/office/officeart/2008/layout/VerticalCurvedList"/>
    <dgm:cxn modelId="{A2793F2D-01E6-4C1B-9282-626577D73EA6}" type="presParOf" srcId="{0E6BB09E-5FC6-4A20-BD9A-F72A9194F11B}" destId="{003F88E7-6280-4FE7-9ACD-28FDF2FD648A}" srcOrd="1" destOrd="0" presId="urn:microsoft.com/office/officeart/2008/layout/VerticalCurvedList"/>
    <dgm:cxn modelId="{1FCF866D-5B11-405A-AE05-E296ED841F0F}" type="presParOf" srcId="{0E6BB09E-5FC6-4A20-BD9A-F72A9194F11B}" destId="{FBA25990-645D-4872-AA5A-025C80849CF7}" srcOrd="2" destOrd="0" presId="urn:microsoft.com/office/officeart/2008/layout/VerticalCurvedList"/>
    <dgm:cxn modelId="{64F948B9-E141-4200-8C04-66550FAB748E}" type="presParOf" srcId="{FBA25990-645D-4872-AA5A-025C80849CF7}" destId="{0B102F58-15C8-45C9-8565-776849E82DA3}" srcOrd="0" destOrd="0" presId="urn:microsoft.com/office/officeart/2008/layout/VerticalCurvedList"/>
    <dgm:cxn modelId="{56547F79-8981-474F-9A32-49D774741AC2}" type="presParOf" srcId="{0E6BB09E-5FC6-4A20-BD9A-F72A9194F11B}" destId="{6AD3CD7D-7A67-45A3-9C14-0394CB713CCA}" srcOrd="3" destOrd="0" presId="urn:microsoft.com/office/officeart/2008/layout/VerticalCurvedList"/>
    <dgm:cxn modelId="{5BFB26B7-6AC1-4D7F-9200-A22272F3FAA3}" type="presParOf" srcId="{0E6BB09E-5FC6-4A20-BD9A-F72A9194F11B}" destId="{0482A235-96F1-4FF5-A797-D247479E141D}" srcOrd="4" destOrd="0" presId="urn:microsoft.com/office/officeart/2008/layout/VerticalCurvedList"/>
    <dgm:cxn modelId="{9A18EF81-B16B-4952-9C28-5F76002E05A4}" type="presParOf" srcId="{0482A235-96F1-4FF5-A797-D247479E141D}" destId="{BD3827D9-1C0E-4A5E-9DF0-0F86A23C26BF}" srcOrd="0" destOrd="0" presId="urn:microsoft.com/office/officeart/2008/layout/VerticalCurvedList"/>
    <dgm:cxn modelId="{1F8673A3-72C2-4F83-8DAA-8CF08A559D9B}" type="presParOf" srcId="{0E6BB09E-5FC6-4A20-BD9A-F72A9194F11B}" destId="{0B593822-0E81-40E0-AA21-13B0D1CCD07C}" srcOrd="5" destOrd="0" presId="urn:microsoft.com/office/officeart/2008/layout/VerticalCurvedList"/>
    <dgm:cxn modelId="{54474269-7F72-4E6A-B463-6826BDB40C4E}" type="presParOf" srcId="{0E6BB09E-5FC6-4A20-BD9A-F72A9194F11B}" destId="{7B1B7B49-FC6C-4E91-AD6B-B4843B2C4F1F}" srcOrd="6" destOrd="0" presId="urn:microsoft.com/office/officeart/2008/layout/VerticalCurvedList"/>
    <dgm:cxn modelId="{DBD4E662-8F1B-49C3-96C6-D0D2AA2EADF2}" type="presParOf" srcId="{7B1B7B49-FC6C-4E91-AD6B-B4843B2C4F1F}" destId="{D07BA475-CFDA-4BBD-9ABE-15F6D1BFCA38}" srcOrd="0" destOrd="0" presId="urn:microsoft.com/office/officeart/2008/layout/VerticalCurvedList"/>
    <dgm:cxn modelId="{66CD0A9D-43D5-418F-A08B-4FB8AEC587F6}" type="presParOf" srcId="{0E6BB09E-5FC6-4A20-BD9A-F72A9194F11B}" destId="{5254C9D0-74B9-45D1-BC42-95CC8BD5A658}" srcOrd="7" destOrd="0" presId="urn:microsoft.com/office/officeart/2008/layout/VerticalCurvedList"/>
    <dgm:cxn modelId="{223F5F85-7B07-4B66-8E95-12EF5322E114}" type="presParOf" srcId="{0E6BB09E-5FC6-4A20-BD9A-F72A9194F11B}" destId="{A40BA80A-D7BB-41A2-AA3B-6E2D578CE1AB}" srcOrd="8" destOrd="0" presId="urn:microsoft.com/office/officeart/2008/layout/VerticalCurvedList"/>
    <dgm:cxn modelId="{1D1A73D9-79B4-464E-86E1-995D178B5937}" type="presParOf" srcId="{A40BA80A-D7BB-41A2-AA3B-6E2D578CE1AB}" destId="{4ED8837A-4B41-4C20-A94D-C2B183BDE364}" srcOrd="0" destOrd="0" presId="urn:microsoft.com/office/officeart/2008/layout/VerticalCurvedList"/>
    <dgm:cxn modelId="{43E44054-308B-40C0-8167-38E493F90E6E}" type="presParOf" srcId="{0E6BB09E-5FC6-4A20-BD9A-F72A9194F11B}" destId="{4C597ACF-76CB-4303-B958-572E352EB793}" srcOrd="9" destOrd="0" presId="urn:microsoft.com/office/officeart/2008/layout/VerticalCurvedList"/>
    <dgm:cxn modelId="{E70A0465-F062-4FBC-B7DC-906F1D1412E4}" type="presParOf" srcId="{0E6BB09E-5FC6-4A20-BD9A-F72A9194F11B}" destId="{768CABDC-B727-4F09-8380-0CBCA6B405A5}" srcOrd="10" destOrd="0" presId="urn:microsoft.com/office/officeart/2008/layout/VerticalCurvedList"/>
    <dgm:cxn modelId="{FDB8667A-22C2-42D0-B78F-2C7A3980639B}" type="presParOf" srcId="{768CABDC-B727-4F09-8380-0CBCA6B405A5}" destId="{D5EB966D-7D30-410C-B0E9-D0F5C4FF0AD7}" srcOrd="0" destOrd="0" presId="urn:microsoft.com/office/officeart/2008/layout/VerticalCurvedList"/>
    <dgm:cxn modelId="{B9EEF5DB-B64E-42CD-A7BE-5C5338DF0CD6}" type="presParOf" srcId="{0E6BB09E-5FC6-4A20-BD9A-F72A9194F11B}" destId="{D79C2F3C-D1D4-46E2-97A4-23DD4D53306D}" srcOrd="11" destOrd="0" presId="urn:microsoft.com/office/officeart/2008/layout/VerticalCurvedList"/>
    <dgm:cxn modelId="{8D9DD343-F3FD-4397-8AA0-13FF8297952D}" type="presParOf" srcId="{0E6BB09E-5FC6-4A20-BD9A-F72A9194F11B}" destId="{CED6966A-B9D8-4210-9ADB-CDD187F647FC}" srcOrd="12" destOrd="0" presId="urn:microsoft.com/office/officeart/2008/layout/VerticalCurvedList"/>
    <dgm:cxn modelId="{9119DDDB-DA27-41A8-85EF-53A74DCBECB1}" type="presParOf" srcId="{CED6966A-B9D8-4210-9ADB-CDD187F647FC}" destId="{57111887-662C-4FEF-AD00-1821C0EE8A7B}" srcOrd="0" destOrd="0" presId="urn:microsoft.com/office/officeart/2008/layout/VerticalCurvedList"/>
    <dgm:cxn modelId="{788DFD01-39CC-4858-849B-D0AA737A44A9}" type="presParOf" srcId="{0E6BB09E-5FC6-4A20-BD9A-F72A9194F11B}" destId="{BAF41248-C7F0-4762-83F8-F4F31A2C39A2}" srcOrd="13" destOrd="0" presId="urn:microsoft.com/office/officeart/2008/layout/VerticalCurvedList"/>
    <dgm:cxn modelId="{8A79CD3B-BB5A-4425-BED3-F6C1E5C1AEC2}" type="presParOf" srcId="{0E6BB09E-5FC6-4A20-BD9A-F72A9194F11B}" destId="{20905D7E-D991-453F-9F08-9271F0341806}" srcOrd="14" destOrd="0" presId="urn:microsoft.com/office/officeart/2008/layout/VerticalCurvedList"/>
    <dgm:cxn modelId="{1A7ED585-90A5-44D6-B366-0F339DC746CA}" type="presParOf" srcId="{20905D7E-D991-453F-9F08-9271F0341806}" destId="{3412A43A-AFE7-463C-B6AE-C7F30467C0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10422-B183-419E-8C9B-EFDEDC8900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1AF0CAA-5CC3-4ED4-91D3-101006E2DC5D}">
      <dgm:prSet phldrT="[文字]" phldr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zh-TW" altLang="en-US" dirty="0"/>
        </a:p>
      </dgm:t>
    </dgm:pt>
    <dgm:pt modelId="{2174E7DB-E84D-403A-A3BC-8CC3A9FA7C12}" type="parTrans" cxnId="{09BDFF0E-41D9-4A6C-9904-7E7CD4F5DE67}">
      <dgm:prSet/>
      <dgm:spPr/>
      <dgm:t>
        <a:bodyPr/>
        <a:lstStyle/>
        <a:p>
          <a:endParaRPr lang="zh-TW" altLang="en-US"/>
        </a:p>
      </dgm:t>
    </dgm:pt>
    <dgm:pt modelId="{1358A4EA-77F1-49A4-BEF5-E19F49DE3673}" type="sibTrans" cxnId="{09BDFF0E-41D9-4A6C-9904-7E7CD4F5DE67}">
      <dgm:prSet/>
      <dgm:spPr/>
      <dgm:t>
        <a:bodyPr/>
        <a:lstStyle/>
        <a:p>
          <a:endParaRPr lang="zh-TW" altLang="en-US"/>
        </a:p>
      </dgm:t>
    </dgm:pt>
    <dgm:pt modelId="{9433E532-F2BC-4D41-9B9B-C99954B55002}">
      <dgm:prSet phldrT="[文字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dirty="0"/>
            <a:t>教育實習機構</a:t>
          </a:r>
          <a:endParaRPr lang="en-US" altLang="zh-TW" dirty="0"/>
        </a:p>
        <a:p>
          <a:r>
            <a:rPr lang="zh-TW" altLang="en-US" dirty="0"/>
            <a:t>教育實習輔導小組</a:t>
          </a:r>
        </a:p>
      </dgm:t>
    </dgm:pt>
    <dgm:pt modelId="{969F3440-A055-482C-BDAB-D9C84264951B}" type="parTrans" cxnId="{869B1BD5-27A5-4FE8-8E90-7502A90C5018}">
      <dgm:prSet/>
      <dgm:spPr/>
      <dgm:t>
        <a:bodyPr/>
        <a:lstStyle/>
        <a:p>
          <a:endParaRPr lang="zh-TW" altLang="en-US"/>
        </a:p>
      </dgm:t>
    </dgm:pt>
    <dgm:pt modelId="{D3419CD1-89D2-40FE-990A-897BD873BAFE}" type="sibTrans" cxnId="{869B1BD5-27A5-4FE8-8E90-7502A90C5018}">
      <dgm:prSet/>
      <dgm:spPr/>
      <dgm:t>
        <a:bodyPr/>
        <a:lstStyle/>
        <a:p>
          <a:endParaRPr lang="zh-TW" altLang="en-US"/>
        </a:p>
      </dgm:t>
    </dgm:pt>
    <dgm:pt modelId="{9B4C9831-C3DE-4834-BF96-A09A15EFF8E4}">
      <dgm:prSet phldrT="[文字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dirty="0"/>
            <a:t>師資培育之大學</a:t>
          </a:r>
          <a:endParaRPr lang="en-US" altLang="zh-TW" dirty="0"/>
        </a:p>
        <a:p>
          <a:r>
            <a:rPr lang="zh-TW" altLang="en-US" dirty="0"/>
            <a:t>教育實習相關</a:t>
          </a:r>
          <a:endParaRPr lang="en-US" altLang="zh-TW" dirty="0"/>
        </a:p>
        <a:p>
          <a:r>
            <a:rPr lang="zh-TW" altLang="en-US" dirty="0"/>
            <a:t>會議規定</a:t>
          </a:r>
        </a:p>
      </dgm:t>
    </dgm:pt>
    <dgm:pt modelId="{42D71869-9DD0-4DB4-8183-6DCA815DE141}" type="parTrans" cxnId="{BF19E013-394D-4644-8BC5-E3CD4A2FAF4F}">
      <dgm:prSet/>
      <dgm:spPr/>
      <dgm:t>
        <a:bodyPr/>
        <a:lstStyle/>
        <a:p>
          <a:endParaRPr lang="zh-TW" altLang="en-US"/>
        </a:p>
      </dgm:t>
    </dgm:pt>
    <dgm:pt modelId="{93E17038-B6AE-4A96-8F85-E26079DD6742}" type="sibTrans" cxnId="{BF19E013-394D-4644-8BC5-E3CD4A2FAF4F}">
      <dgm:prSet/>
      <dgm:spPr/>
      <dgm:t>
        <a:bodyPr/>
        <a:lstStyle/>
        <a:p>
          <a:endParaRPr lang="zh-TW" altLang="en-US"/>
        </a:p>
      </dgm:t>
    </dgm:pt>
    <dgm:pt modelId="{EFC6EF57-50BF-40FF-B553-BF701BCAA836}" type="pres">
      <dgm:prSet presAssocID="{76D10422-B183-419E-8C9B-EFDEDC890038}" presName="Name0" presStyleCnt="0">
        <dgm:presLayoutVars>
          <dgm:dir/>
          <dgm:animLvl val="lvl"/>
          <dgm:resizeHandles val="exact"/>
        </dgm:presLayoutVars>
      </dgm:prSet>
      <dgm:spPr/>
    </dgm:pt>
    <dgm:pt modelId="{54D34BE8-FE27-40CA-B2DE-A9B35F298908}" type="pres">
      <dgm:prSet presAssocID="{41AF0CAA-5CC3-4ED4-91D3-101006E2DC5D}" presName="parTxOnly" presStyleLbl="node1" presStyleIdx="0" presStyleCnt="3" custScaleX="129210" custScaleY="218263" custLinFactNeighborX="54872">
        <dgm:presLayoutVars>
          <dgm:chMax val="0"/>
          <dgm:chPref val="0"/>
          <dgm:bulletEnabled val="1"/>
        </dgm:presLayoutVars>
      </dgm:prSet>
      <dgm:spPr/>
    </dgm:pt>
    <dgm:pt modelId="{139F89CA-40F6-4CC6-BD43-1203227762D9}" type="pres">
      <dgm:prSet presAssocID="{1358A4EA-77F1-49A4-BEF5-E19F49DE3673}" presName="parTxOnlySpace" presStyleCnt="0"/>
      <dgm:spPr/>
    </dgm:pt>
    <dgm:pt modelId="{70970905-5675-4975-A2B5-07A8DC7BF744}" type="pres">
      <dgm:prSet presAssocID="{9433E532-F2BC-4D41-9B9B-C99954B55002}" presName="parTxOnly" presStyleLbl="node1" presStyleIdx="1" presStyleCnt="3" custScaleX="80003" custLinFactNeighborX="-15579" custLinFactNeighborY="2298">
        <dgm:presLayoutVars>
          <dgm:chMax val="0"/>
          <dgm:chPref val="0"/>
          <dgm:bulletEnabled val="1"/>
        </dgm:presLayoutVars>
      </dgm:prSet>
      <dgm:spPr/>
    </dgm:pt>
    <dgm:pt modelId="{31794C5C-82D9-4E93-89E4-AA73D6EB9185}" type="pres">
      <dgm:prSet presAssocID="{D3419CD1-89D2-40FE-990A-897BD873BAFE}" presName="parTxOnlySpace" presStyleCnt="0"/>
      <dgm:spPr/>
    </dgm:pt>
    <dgm:pt modelId="{6FC50BAD-5DE8-4862-80A1-237DCED5AAED}" type="pres">
      <dgm:prSet presAssocID="{9B4C9831-C3DE-4834-BF96-A09A15EFF8E4}" presName="parTxOnly" presStyleLbl="node1" presStyleIdx="2" presStyleCnt="3" custScaleX="90339" custLinFactNeighborX="-80289" custLinFactNeighborY="2298">
        <dgm:presLayoutVars>
          <dgm:chMax val="0"/>
          <dgm:chPref val="0"/>
          <dgm:bulletEnabled val="1"/>
        </dgm:presLayoutVars>
      </dgm:prSet>
      <dgm:spPr/>
    </dgm:pt>
  </dgm:ptLst>
  <dgm:cxnLst>
    <dgm:cxn modelId="{09BDFF0E-41D9-4A6C-9904-7E7CD4F5DE67}" srcId="{76D10422-B183-419E-8C9B-EFDEDC890038}" destId="{41AF0CAA-5CC3-4ED4-91D3-101006E2DC5D}" srcOrd="0" destOrd="0" parTransId="{2174E7DB-E84D-403A-A3BC-8CC3A9FA7C12}" sibTransId="{1358A4EA-77F1-49A4-BEF5-E19F49DE3673}"/>
    <dgm:cxn modelId="{BF19E013-394D-4644-8BC5-E3CD4A2FAF4F}" srcId="{76D10422-B183-419E-8C9B-EFDEDC890038}" destId="{9B4C9831-C3DE-4834-BF96-A09A15EFF8E4}" srcOrd="2" destOrd="0" parTransId="{42D71869-9DD0-4DB4-8183-6DCA815DE141}" sibTransId="{93E17038-B6AE-4A96-8F85-E26079DD6742}"/>
    <dgm:cxn modelId="{C18B4025-4AA3-4CC7-A741-705D893A0419}" type="presOf" srcId="{9B4C9831-C3DE-4834-BF96-A09A15EFF8E4}" destId="{6FC50BAD-5DE8-4862-80A1-237DCED5AAED}" srcOrd="0" destOrd="0" presId="urn:microsoft.com/office/officeart/2005/8/layout/chevron1"/>
    <dgm:cxn modelId="{86614826-F27F-4967-862D-0E78FF37CF9F}" type="presOf" srcId="{41AF0CAA-5CC3-4ED4-91D3-101006E2DC5D}" destId="{54D34BE8-FE27-40CA-B2DE-A9B35F298908}" srcOrd="0" destOrd="0" presId="urn:microsoft.com/office/officeart/2005/8/layout/chevron1"/>
    <dgm:cxn modelId="{95B309BB-A7B7-4E13-917E-59500F5F9EE3}" type="presOf" srcId="{76D10422-B183-419E-8C9B-EFDEDC890038}" destId="{EFC6EF57-50BF-40FF-B553-BF701BCAA836}" srcOrd="0" destOrd="0" presId="urn:microsoft.com/office/officeart/2005/8/layout/chevron1"/>
    <dgm:cxn modelId="{869B1BD5-27A5-4FE8-8E90-7502A90C5018}" srcId="{76D10422-B183-419E-8C9B-EFDEDC890038}" destId="{9433E532-F2BC-4D41-9B9B-C99954B55002}" srcOrd="1" destOrd="0" parTransId="{969F3440-A055-482C-BDAB-D9C84264951B}" sibTransId="{D3419CD1-89D2-40FE-990A-897BD873BAFE}"/>
    <dgm:cxn modelId="{9852A3EF-CE0A-41AF-9E7F-2263BD9B545B}" type="presOf" srcId="{9433E532-F2BC-4D41-9B9B-C99954B55002}" destId="{70970905-5675-4975-A2B5-07A8DC7BF744}" srcOrd="0" destOrd="0" presId="urn:microsoft.com/office/officeart/2005/8/layout/chevron1"/>
    <dgm:cxn modelId="{30D5B4CA-0527-4994-90A0-596AC4058C73}" type="presParOf" srcId="{EFC6EF57-50BF-40FF-B553-BF701BCAA836}" destId="{54D34BE8-FE27-40CA-B2DE-A9B35F298908}" srcOrd="0" destOrd="0" presId="urn:microsoft.com/office/officeart/2005/8/layout/chevron1"/>
    <dgm:cxn modelId="{4F2E1768-0330-45A0-AE3F-B366FE5253D5}" type="presParOf" srcId="{EFC6EF57-50BF-40FF-B553-BF701BCAA836}" destId="{139F89CA-40F6-4CC6-BD43-1203227762D9}" srcOrd="1" destOrd="0" presId="urn:microsoft.com/office/officeart/2005/8/layout/chevron1"/>
    <dgm:cxn modelId="{FEFADD7A-3E02-4E7A-A29D-C3DDED0E0CC2}" type="presParOf" srcId="{EFC6EF57-50BF-40FF-B553-BF701BCAA836}" destId="{70970905-5675-4975-A2B5-07A8DC7BF744}" srcOrd="2" destOrd="0" presId="urn:microsoft.com/office/officeart/2005/8/layout/chevron1"/>
    <dgm:cxn modelId="{30C958CF-7808-49F1-854E-F30583ECD7F0}" type="presParOf" srcId="{EFC6EF57-50BF-40FF-B553-BF701BCAA836}" destId="{31794C5C-82D9-4E93-89E4-AA73D6EB9185}" srcOrd="3" destOrd="0" presId="urn:microsoft.com/office/officeart/2005/8/layout/chevron1"/>
    <dgm:cxn modelId="{431AEBA9-5E3C-4F30-8B4B-52692405D658}" type="presParOf" srcId="{EFC6EF57-50BF-40FF-B553-BF701BCAA836}" destId="{6FC50BAD-5DE8-4862-80A1-237DCED5AAE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EB9CE-02AE-4C64-A261-FB80F667B2B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B36DF7D5-D3F6-493F-A5B0-4E63B1D85D71}">
      <dgm:prSet phldrT="[文字]"/>
      <dgm:spPr/>
      <dgm:t>
        <a:bodyPr/>
        <a:lstStyle/>
        <a:p>
          <a:r>
            <a:rPr lang="zh-TW" altLang="en-US" dirty="0">
              <a:solidFill>
                <a:schemeClr val="accent6"/>
              </a:solidFill>
            </a:rPr>
            <a:t>教學演示評量</a:t>
          </a:r>
        </a:p>
      </dgm:t>
    </dgm:pt>
    <dgm:pt modelId="{0DFF44B0-5B6B-4423-B9E6-E7C43B848A9D}" type="parTrans" cxnId="{DE0E3E2A-0210-4A58-AD2B-A99A5BB35F26}">
      <dgm:prSet/>
      <dgm:spPr/>
      <dgm:t>
        <a:bodyPr/>
        <a:lstStyle/>
        <a:p>
          <a:endParaRPr lang="zh-TW" altLang="en-US"/>
        </a:p>
      </dgm:t>
    </dgm:pt>
    <dgm:pt modelId="{3BB4445B-F25A-40B0-B3CC-0230E8858223}" type="sibTrans" cxnId="{DE0E3E2A-0210-4A58-AD2B-A99A5BB35F26}">
      <dgm:prSet/>
      <dgm:spPr/>
      <dgm:t>
        <a:bodyPr/>
        <a:lstStyle/>
        <a:p>
          <a:endParaRPr lang="zh-TW" altLang="en-US"/>
        </a:p>
      </dgm:t>
    </dgm:pt>
    <dgm:pt modelId="{1DC7D144-E3E2-4EF2-9AEA-30AEF4802C78}">
      <dgm:prSet phldrT="[文字]"/>
      <dgm:spPr/>
      <dgm:t>
        <a:bodyPr/>
        <a:lstStyle/>
        <a:p>
          <a:r>
            <a:rPr lang="zh-TW" altLang="en-US" dirty="0">
              <a:solidFill>
                <a:schemeClr val="accent6"/>
              </a:solidFill>
            </a:rPr>
            <a:t>實習檔案評量</a:t>
          </a:r>
        </a:p>
      </dgm:t>
    </dgm:pt>
    <dgm:pt modelId="{3040B476-B351-4EFA-9493-81B8AE71E1E3}" type="parTrans" cxnId="{B6C4F29A-0601-476A-8CEF-5D5DACACAF0F}">
      <dgm:prSet/>
      <dgm:spPr/>
      <dgm:t>
        <a:bodyPr/>
        <a:lstStyle/>
        <a:p>
          <a:endParaRPr lang="zh-TW" altLang="en-US"/>
        </a:p>
      </dgm:t>
    </dgm:pt>
    <dgm:pt modelId="{DC8F863D-F7D2-4D40-BCDD-171727B94CA6}" type="sibTrans" cxnId="{B6C4F29A-0601-476A-8CEF-5D5DACACAF0F}">
      <dgm:prSet/>
      <dgm:spPr/>
      <dgm:t>
        <a:bodyPr/>
        <a:lstStyle/>
        <a:p>
          <a:endParaRPr lang="zh-TW" altLang="en-US"/>
        </a:p>
      </dgm:t>
    </dgm:pt>
    <dgm:pt modelId="{D62FADBB-2A6D-4930-993E-691877640A8F}">
      <dgm:prSet phldrT="[文字]"/>
      <dgm:spPr/>
      <dgm:t>
        <a:bodyPr/>
        <a:lstStyle/>
        <a:p>
          <a:r>
            <a:rPr lang="zh-TW" altLang="en-US" dirty="0">
              <a:solidFill>
                <a:schemeClr val="accent6"/>
              </a:solidFill>
            </a:rPr>
            <a:t>整體表現評量</a:t>
          </a:r>
          <a:endParaRPr lang="en-US" altLang="zh-TW" dirty="0">
            <a:solidFill>
              <a:schemeClr val="accent6"/>
            </a:solidFill>
          </a:endParaRPr>
        </a:p>
        <a:p>
          <a:r>
            <a:rPr lang="zh-TW" altLang="en-US" dirty="0"/>
            <a:t>教學活動</a:t>
          </a:r>
          <a:r>
            <a:rPr lang="en-US" altLang="zh-TW" dirty="0"/>
            <a:t>+</a:t>
          </a:r>
          <a:r>
            <a:rPr lang="zh-TW" altLang="en-US" dirty="0"/>
            <a:t>實習檔案</a:t>
          </a:r>
          <a:r>
            <a:rPr lang="en-US" altLang="zh-TW" dirty="0"/>
            <a:t>+</a:t>
          </a:r>
          <a:r>
            <a:rPr lang="zh-TW" altLang="en-US" dirty="0"/>
            <a:t>態度情意</a:t>
          </a:r>
        </a:p>
      </dgm:t>
    </dgm:pt>
    <dgm:pt modelId="{4E71B7D6-7D86-43D5-84FF-007EBABA0E99}" type="parTrans" cxnId="{E1D6F3F9-4619-4EE9-B00C-8A2F000F80E5}">
      <dgm:prSet/>
      <dgm:spPr/>
      <dgm:t>
        <a:bodyPr/>
        <a:lstStyle/>
        <a:p>
          <a:endParaRPr lang="zh-TW" altLang="en-US"/>
        </a:p>
      </dgm:t>
    </dgm:pt>
    <dgm:pt modelId="{F9647D83-AB86-42EB-85B6-3F79E36A1537}" type="sibTrans" cxnId="{E1D6F3F9-4619-4EE9-B00C-8A2F000F80E5}">
      <dgm:prSet/>
      <dgm:spPr/>
      <dgm:t>
        <a:bodyPr/>
        <a:lstStyle/>
        <a:p>
          <a:endParaRPr lang="zh-TW" altLang="en-US"/>
        </a:p>
      </dgm:t>
    </dgm:pt>
    <dgm:pt modelId="{002CD90A-63F4-4C0E-89B2-BFF2954EEA67}" type="pres">
      <dgm:prSet presAssocID="{4D6EB9CE-02AE-4C64-A261-FB80F667B2BD}" presName="Name0" presStyleCnt="0">
        <dgm:presLayoutVars>
          <dgm:dir/>
          <dgm:resizeHandles val="exact"/>
        </dgm:presLayoutVars>
      </dgm:prSet>
      <dgm:spPr/>
    </dgm:pt>
    <dgm:pt modelId="{E84F1969-B192-405D-9285-73FEEF79761B}" type="pres">
      <dgm:prSet presAssocID="{4D6EB9CE-02AE-4C64-A261-FB80F667B2BD}" presName="vNodes" presStyleCnt="0"/>
      <dgm:spPr/>
    </dgm:pt>
    <dgm:pt modelId="{3031AF7C-2A26-40F7-9A98-92CCEA655A6A}" type="pres">
      <dgm:prSet presAssocID="{B36DF7D5-D3F6-493F-A5B0-4E63B1D85D71}" presName="node" presStyleLbl="node1" presStyleIdx="0" presStyleCnt="3" custLinFactY="2591" custLinFactNeighborY="100000">
        <dgm:presLayoutVars>
          <dgm:bulletEnabled val="1"/>
        </dgm:presLayoutVars>
      </dgm:prSet>
      <dgm:spPr/>
    </dgm:pt>
    <dgm:pt modelId="{1A179F38-A01A-4E57-AD76-ABA54085C62C}" type="pres">
      <dgm:prSet presAssocID="{3BB4445B-F25A-40B0-B3CC-0230E8858223}" presName="spacerT" presStyleCnt="0"/>
      <dgm:spPr/>
    </dgm:pt>
    <dgm:pt modelId="{5A486D8C-FE91-416C-9AE6-98C8E218C564}" type="pres">
      <dgm:prSet presAssocID="{3BB4445B-F25A-40B0-B3CC-0230E8858223}" presName="sibTrans" presStyleLbl="sibTrans2D1" presStyleIdx="0" presStyleCnt="2"/>
      <dgm:spPr/>
    </dgm:pt>
    <dgm:pt modelId="{251F39A8-DB24-4608-8323-4DA022ACEE27}" type="pres">
      <dgm:prSet presAssocID="{3BB4445B-F25A-40B0-B3CC-0230E8858223}" presName="spacerB" presStyleCnt="0"/>
      <dgm:spPr/>
    </dgm:pt>
    <dgm:pt modelId="{DEB8E2A3-CB7B-4D08-B655-9E93D25EA187}" type="pres">
      <dgm:prSet presAssocID="{1DC7D144-E3E2-4EF2-9AEA-30AEF4802C78}" presName="node" presStyleLbl="node1" presStyleIdx="1" presStyleCnt="3" custLinFactY="-2591" custLinFactNeighborY="-100000">
        <dgm:presLayoutVars>
          <dgm:bulletEnabled val="1"/>
        </dgm:presLayoutVars>
      </dgm:prSet>
      <dgm:spPr/>
    </dgm:pt>
    <dgm:pt modelId="{753DF54F-E051-436A-AA41-96B73C7FEF91}" type="pres">
      <dgm:prSet presAssocID="{4D6EB9CE-02AE-4C64-A261-FB80F667B2BD}" presName="sibTransLast" presStyleLbl="sibTrans2D1" presStyleIdx="1" presStyleCnt="2" custLinFactNeighborX="-34525"/>
      <dgm:spPr/>
    </dgm:pt>
    <dgm:pt modelId="{8E4E3CDA-064E-4F49-93CF-D9B2E6E36273}" type="pres">
      <dgm:prSet presAssocID="{4D6EB9CE-02AE-4C64-A261-FB80F667B2BD}" presName="connectorText" presStyleLbl="sibTrans2D1" presStyleIdx="1" presStyleCnt="2"/>
      <dgm:spPr/>
    </dgm:pt>
    <dgm:pt modelId="{40DB3854-2318-4212-AEC5-960FD6C1D459}" type="pres">
      <dgm:prSet presAssocID="{4D6EB9CE-02AE-4C64-A261-FB80F667B2BD}" presName="lastNode" presStyleLbl="node1" presStyleIdx="2" presStyleCnt="3" custLinFactNeighborX="-23886">
        <dgm:presLayoutVars>
          <dgm:bulletEnabled val="1"/>
        </dgm:presLayoutVars>
      </dgm:prSet>
      <dgm:spPr/>
    </dgm:pt>
  </dgm:ptLst>
  <dgm:cxnLst>
    <dgm:cxn modelId="{403B7F05-7C4F-4F20-A0D9-AA791F8B4031}" type="presOf" srcId="{1DC7D144-E3E2-4EF2-9AEA-30AEF4802C78}" destId="{DEB8E2A3-CB7B-4D08-B655-9E93D25EA187}" srcOrd="0" destOrd="0" presId="urn:microsoft.com/office/officeart/2005/8/layout/equation2"/>
    <dgm:cxn modelId="{433BAD09-07CF-4AC9-A328-911E77995163}" type="presOf" srcId="{4D6EB9CE-02AE-4C64-A261-FB80F667B2BD}" destId="{002CD90A-63F4-4C0E-89B2-BFF2954EEA67}" srcOrd="0" destOrd="0" presId="urn:microsoft.com/office/officeart/2005/8/layout/equation2"/>
    <dgm:cxn modelId="{44803418-9471-4AC9-A677-24ECB9716A89}" type="presOf" srcId="{DC8F863D-F7D2-4D40-BCDD-171727B94CA6}" destId="{8E4E3CDA-064E-4F49-93CF-D9B2E6E36273}" srcOrd="1" destOrd="0" presId="urn:microsoft.com/office/officeart/2005/8/layout/equation2"/>
    <dgm:cxn modelId="{B7C6FD1B-31C6-4C1E-905E-0E8908BED580}" type="presOf" srcId="{B36DF7D5-D3F6-493F-A5B0-4E63B1D85D71}" destId="{3031AF7C-2A26-40F7-9A98-92CCEA655A6A}" srcOrd="0" destOrd="0" presId="urn:microsoft.com/office/officeart/2005/8/layout/equation2"/>
    <dgm:cxn modelId="{ADC0DB29-81EA-4AB6-9E05-EA2B9428C477}" type="presOf" srcId="{D62FADBB-2A6D-4930-993E-691877640A8F}" destId="{40DB3854-2318-4212-AEC5-960FD6C1D459}" srcOrd="0" destOrd="0" presId="urn:microsoft.com/office/officeart/2005/8/layout/equation2"/>
    <dgm:cxn modelId="{DE0E3E2A-0210-4A58-AD2B-A99A5BB35F26}" srcId="{4D6EB9CE-02AE-4C64-A261-FB80F667B2BD}" destId="{B36DF7D5-D3F6-493F-A5B0-4E63B1D85D71}" srcOrd="0" destOrd="0" parTransId="{0DFF44B0-5B6B-4423-B9E6-E7C43B848A9D}" sibTransId="{3BB4445B-F25A-40B0-B3CC-0230E8858223}"/>
    <dgm:cxn modelId="{6BBA5077-5730-4E68-A26E-580E95EF40F0}" type="presOf" srcId="{3BB4445B-F25A-40B0-B3CC-0230E8858223}" destId="{5A486D8C-FE91-416C-9AE6-98C8E218C564}" srcOrd="0" destOrd="0" presId="urn:microsoft.com/office/officeart/2005/8/layout/equation2"/>
    <dgm:cxn modelId="{B6C4F29A-0601-476A-8CEF-5D5DACACAF0F}" srcId="{4D6EB9CE-02AE-4C64-A261-FB80F667B2BD}" destId="{1DC7D144-E3E2-4EF2-9AEA-30AEF4802C78}" srcOrd="1" destOrd="0" parTransId="{3040B476-B351-4EFA-9493-81B8AE71E1E3}" sibTransId="{DC8F863D-F7D2-4D40-BCDD-171727B94CA6}"/>
    <dgm:cxn modelId="{638A09C4-3B80-43B9-A21E-55808EB119BB}" type="presOf" srcId="{DC8F863D-F7D2-4D40-BCDD-171727B94CA6}" destId="{753DF54F-E051-436A-AA41-96B73C7FEF91}" srcOrd="0" destOrd="0" presId="urn:microsoft.com/office/officeart/2005/8/layout/equation2"/>
    <dgm:cxn modelId="{E1D6F3F9-4619-4EE9-B00C-8A2F000F80E5}" srcId="{4D6EB9CE-02AE-4C64-A261-FB80F667B2BD}" destId="{D62FADBB-2A6D-4930-993E-691877640A8F}" srcOrd="2" destOrd="0" parTransId="{4E71B7D6-7D86-43D5-84FF-007EBABA0E99}" sibTransId="{F9647D83-AB86-42EB-85B6-3F79E36A1537}"/>
    <dgm:cxn modelId="{299BEEAA-0B42-4C61-9C13-10BAB312A825}" type="presParOf" srcId="{002CD90A-63F4-4C0E-89B2-BFF2954EEA67}" destId="{E84F1969-B192-405D-9285-73FEEF79761B}" srcOrd="0" destOrd="0" presId="urn:microsoft.com/office/officeart/2005/8/layout/equation2"/>
    <dgm:cxn modelId="{95F9C536-D7A5-471F-BA4D-352FB39AEF74}" type="presParOf" srcId="{E84F1969-B192-405D-9285-73FEEF79761B}" destId="{3031AF7C-2A26-40F7-9A98-92CCEA655A6A}" srcOrd="0" destOrd="0" presId="urn:microsoft.com/office/officeart/2005/8/layout/equation2"/>
    <dgm:cxn modelId="{BB57D1C2-A433-4489-A8F2-CBB24D8FE625}" type="presParOf" srcId="{E84F1969-B192-405D-9285-73FEEF79761B}" destId="{1A179F38-A01A-4E57-AD76-ABA54085C62C}" srcOrd="1" destOrd="0" presId="urn:microsoft.com/office/officeart/2005/8/layout/equation2"/>
    <dgm:cxn modelId="{F1187252-2716-4945-A2FD-504213B7C026}" type="presParOf" srcId="{E84F1969-B192-405D-9285-73FEEF79761B}" destId="{5A486D8C-FE91-416C-9AE6-98C8E218C564}" srcOrd="2" destOrd="0" presId="urn:microsoft.com/office/officeart/2005/8/layout/equation2"/>
    <dgm:cxn modelId="{30655F78-4995-4C4D-A1B9-3D4813A21A81}" type="presParOf" srcId="{E84F1969-B192-405D-9285-73FEEF79761B}" destId="{251F39A8-DB24-4608-8323-4DA022ACEE27}" srcOrd="3" destOrd="0" presId="urn:microsoft.com/office/officeart/2005/8/layout/equation2"/>
    <dgm:cxn modelId="{D34F3A6D-883B-4845-8952-7BBC7D147BE2}" type="presParOf" srcId="{E84F1969-B192-405D-9285-73FEEF79761B}" destId="{DEB8E2A3-CB7B-4D08-B655-9E93D25EA187}" srcOrd="4" destOrd="0" presId="urn:microsoft.com/office/officeart/2005/8/layout/equation2"/>
    <dgm:cxn modelId="{533DD616-11A8-46A1-9E8D-9101B70D3E7B}" type="presParOf" srcId="{002CD90A-63F4-4C0E-89B2-BFF2954EEA67}" destId="{753DF54F-E051-436A-AA41-96B73C7FEF91}" srcOrd="1" destOrd="0" presId="urn:microsoft.com/office/officeart/2005/8/layout/equation2"/>
    <dgm:cxn modelId="{61C80F2B-7BFD-4F8D-A23A-45EC816676BF}" type="presParOf" srcId="{753DF54F-E051-436A-AA41-96B73C7FEF91}" destId="{8E4E3CDA-064E-4F49-93CF-D9B2E6E36273}" srcOrd="0" destOrd="0" presId="urn:microsoft.com/office/officeart/2005/8/layout/equation2"/>
    <dgm:cxn modelId="{EF458842-1D59-4A28-8D79-8A080D7F1665}" type="presParOf" srcId="{002CD90A-63F4-4C0E-89B2-BFF2954EEA67}" destId="{40DB3854-2318-4212-AEC5-960FD6C1D45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13D49-36D7-BB4B-8D52-DFFB748267D8}" type="doc">
      <dgm:prSet loTypeId="urn:microsoft.com/office/officeart/2005/8/layout/cycle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E680907-E3F0-A14F-AA54-6142C317CF15}">
      <dgm:prSet phldrT="[文字]" custT="1"/>
      <dgm:spPr/>
      <dgm:t>
        <a:bodyPr/>
        <a:lstStyle/>
        <a:p>
          <a:r>
            <a:rPr lang="zh-TW" altLang="en-US" sz="1200" dirty="0"/>
            <a:t>撰寫教學計畫</a:t>
          </a:r>
        </a:p>
      </dgm:t>
    </dgm:pt>
    <dgm:pt modelId="{2DBBA75F-385A-C64A-BCDA-C66426FFADB6}" type="parTrans" cxnId="{8F0F71DE-56A1-D543-958B-5C1DD859CCDD}">
      <dgm:prSet/>
      <dgm:spPr/>
      <dgm:t>
        <a:bodyPr/>
        <a:lstStyle/>
        <a:p>
          <a:endParaRPr lang="zh-TW" altLang="en-US" sz="1200"/>
        </a:p>
      </dgm:t>
    </dgm:pt>
    <dgm:pt modelId="{07534BBD-15A8-3C4A-AB95-7B2660A9D117}" type="sibTrans" cxnId="{8F0F71DE-56A1-D543-958B-5C1DD859CCDD}">
      <dgm:prSet/>
      <dgm:spPr/>
      <dgm:t>
        <a:bodyPr/>
        <a:lstStyle/>
        <a:p>
          <a:endParaRPr lang="zh-TW" altLang="en-US" sz="1200"/>
        </a:p>
      </dgm:t>
    </dgm:pt>
    <dgm:pt modelId="{29B18E6F-A039-3E4B-A8BF-382C9D118340}">
      <dgm:prSet phldrT="[文字]" custT="1"/>
      <dgm:spPr/>
      <dgm:t>
        <a:bodyPr/>
        <a:lstStyle/>
        <a:p>
          <a:r>
            <a:rPr lang="zh-TW" altLang="en-US" sz="1200" dirty="0"/>
            <a:t>教案</a:t>
          </a:r>
        </a:p>
      </dgm:t>
    </dgm:pt>
    <dgm:pt modelId="{4F2E56B7-31BC-864E-A9E5-D64A86616832}" type="parTrans" cxnId="{027D3910-5DF5-7940-B02A-DAD2712271DF}">
      <dgm:prSet/>
      <dgm:spPr/>
      <dgm:t>
        <a:bodyPr/>
        <a:lstStyle/>
        <a:p>
          <a:endParaRPr lang="zh-TW" altLang="en-US" sz="1200"/>
        </a:p>
      </dgm:t>
    </dgm:pt>
    <dgm:pt modelId="{05A18487-FD55-834F-83FE-3BE87411FD86}" type="sibTrans" cxnId="{027D3910-5DF5-7940-B02A-DAD2712271DF}">
      <dgm:prSet/>
      <dgm:spPr/>
      <dgm:t>
        <a:bodyPr/>
        <a:lstStyle/>
        <a:p>
          <a:endParaRPr lang="zh-TW" altLang="en-US" sz="1200"/>
        </a:p>
      </dgm:t>
    </dgm:pt>
    <dgm:pt modelId="{21374472-08A7-BF47-81BC-B11D23B195DC}">
      <dgm:prSet phldrT="[文字]" custT="1"/>
      <dgm:spPr/>
      <dgm:t>
        <a:bodyPr/>
        <a:lstStyle/>
        <a:p>
          <a:r>
            <a:rPr lang="zh-TW" altLang="en-US" sz="1200" dirty="0"/>
            <a:t>試教前會談</a:t>
          </a:r>
        </a:p>
      </dgm:t>
    </dgm:pt>
    <dgm:pt modelId="{C3ECC0BD-B169-2B4B-97D4-CEC8FB2F16E8}" type="parTrans" cxnId="{5957C4D1-5033-C84B-B1DA-9057CAE59A32}">
      <dgm:prSet/>
      <dgm:spPr/>
      <dgm:t>
        <a:bodyPr/>
        <a:lstStyle/>
        <a:p>
          <a:endParaRPr lang="zh-TW" altLang="en-US" sz="1200"/>
        </a:p>
      </dgm:t>
    </dgm:pt>
    <dgm:pt modelId="{22E0102B-DDE4-774C-83BB-7E101EEDCA25}" type="sibTrans" cxnId="{5957C4D1-5033-C84B-B1DA-9057CAE59A32}">
      <dgm:prSet/>
      <dgm:spPr/>
      <dgm:t>
        <a:bodyPr/>
        <a:lstStyle/>
        <a:p>
          <a:endParaRPr lang="zh-TW" altLang="en-US" sz="1200"/>
        </a:p>
      </dgm:t>
    </dgm:pt>
    <dgm:pt modelId="{000CA32D-FAFB-6548-9F48-D2174ECA76C2}">
      <dgm:prSet phldrT="[文字]" custT="1"/>
      <dgm:spPr/>
      <dgm:t>
        <a:bodyPr/>
        <a:lstStyle/>
        <a:p>
          <a:r>
            <a:rPr lang="zh-TW" sz="1200" dirty="0">
              <a:effectLst/>
            </a:rPr>
            <a:t>試教前會談紀錄表</a:t>
          </a:r>
          <a:endParaRPr lang="zh-TW" altLang="en-US" sz="1200" dirty="0"/>
        </a:p>
      </dgm:t>
    </dgm:pt>
    <dgm:pt modelId="{2E1DEC83-CE81-9345-B558-9971F6CF0131}" type="parTrans" cxnId="{06591472-11F4-8E4D-8E37-52D59739D942}">
      <dgm:prSet/>
      <dgm:spPr/>
      <dgm:t>
        <a:bodyPr/>
        <a:lstStyle/>
        <a:p>
          <a:endParaRPr lang="zh-TW" altLang="en-US" sz="1200"/>
        </a:p>
      </dgm:t>
    </dgm:pt>
    <dgm:pt modelId="{5A1A4275-7392-E04A-9687-7AAB22D4845D}" type="sibTrans" cxnId="{06591472-11F4-8E4D-8E37-52D59739D942}">
      <dgm:prSet/>
      <dgm:spPr/>
      <dgm:t>
        <a:bodyPr/>
        <a:lstStyle/>
        <a:p>
          <a:endParaRPr lang="zh-TW" altLang="en-US" sz="1200"/>
        </a:p>
      </dgm:t>
    </dgm:pt>
    <dgm:pt modelId="{B0A273D3-E2B1-1F41-A90E-F46BD729DD2D}">
      <dgm:prSet phldrT="[文字]" custT="1"/>
      <dgm:spPr/>
      <dgm:t>
        <a:bodyPr/>
        <a:lstStyle/>
        <a:p>
          <a:r>
            <a:rPr lang="zh-TW" altLang="en-US" sz="1200" dirty="0"/>
            <a:t>試教</a:t>
          </a:r>
        </a:p>
      </dgm:t>
    </dgm:pt>
    <dgm:pt modelId="{62CE756B-A151-7540-9D6F-2AE9E1076083}" type="parTrans" cxnId="{7DBBA6C2-50F5-5542-BA18-52C5D841362D}">
      <dgm:prSet/>
      <dgm:spPr/>
      <dgm:t>
        <a:bodyPr/>
        <a:lstStyle/>
        <a:p>
          <a:endParaRPr lang="zh-TW" altLang="en-US" sz="1200"/>
        </a:p>
      </dgm:t>
    </dgm:pt>
    <dgm:pt modelId="{347BC6A0-1CE2-8A4D-BB32-76379645E766}" type="sibTrans" cxnId="{7DBBA6C2-50F5-5542-BA18-52C5D841362D}">
      <dgm:prSet/>
      <dgm:spPr/>
      <dgm:t>
        <a:bodyPr/>
        <a:lstStyle/>
        <a:p>
          <a:endParaRPr lang="zh-TW" altLang="en-US" sz="1200"/>
        </a:p>
      </dgm:t>
    </dgm:pt>
    <dgm:pt modelId="{25CAF5E1-7823-A64D-B101-21CDCDC2BFE1}">
      <dgm:prSet phldrT="[文字]" custT="1"/>
      <dgm:spPr/>
      <dgm:t>
        <a:bodyPr/>
        <a:lstStyle/>
        <a:p>
          <a:r>
            <a:rPr lang="zh-TW" altLang="en-US" sz="1200" dirty="0"/>
            <a:t>教學觀察表</a:t>
          </a:r>
        </a:p>
      </dgm:t>
    </dgm:pt>
    <dgm:pt modelId="{79ECC220-F700-E146-B8CC-96254B78F7E6}" type="parTrans" cxnId="{048458FE-E526-CE40-9924-73DA7610AEEA}">
      <dgm:prSet/>
      <dgm:spPr/>
      <dgm:t>
        <a:bodyPr/>
        <a:lstStyle/>
        <a:p>
          <a:endParaRPr lang="zh-TW" altLang="en-US" sz="1200"/>
        </a:p>
      </dgm:t>
    </dgm:pt>
    <dgm:pt modelId="{89AE3E17-3FC4-084B-9DFA-EF548CF3B06B}" type="sibTrans" cxnId="{048458FE-E526-CE40-9924-73DA7610AEEA}">
      <dgm:prSet/>
      <dgm:spPr/>
      <dgm:t>
        <a:bodyPr/>
        <a:lstStyle/>
        <a:p>
          <a:endParaRPr lang="zh-TW" altLang="en-US" sz="1200"/>
        </a:p>
      </dgm:t>
    </dgm:pt>
    <dgm:pt modelId="{A098AAAF-744D-8242-9694-382BDC41F4F6}">
      <dgm:prSet phldrT="[文字]" custT="1"/>
      <dgm:spPr/>
      <dgm:t>
        <a:bodyPr/>
        <a:lstStyle/>
        <a:p>
          <a:r>
            <a:rPr lang="zh-TW" altLang="en-US" sz="1200" dirty="0"/>
            <a:t>試教後會談</a:t>
          </a:r>
        </a:p>
      </dgm:t>
    </dgm:pt>
    <dgm:pt modelId="{9F736274-6273-D64A-B9CE-A204A477FE9B}" type="parTrans" cxnId="{210601D1-788D-B54D-8FA0-CF384AB1BFD7}">
      <dgm:prSet/>
      <dgm:spPr/>
      <dgm:t>
        <a:bodyPr/>
        <a:lstStyle/>
        <a:p>
          <a:endParaRPr lang="zh-TW" altLang="en-US" sz="1200"/>
        </a:p>
      </dgm:t>
    </dgm:pt>
    <dgm:pt modelId="{C55F60BE-D7F7-3943-BE61-4680BAF201F5}" type="sibTrans" cxnId="{210601D1-788D-B54D-8FA0-CF384AB1BFD7}">
      <dgm:prSet/>
      <dgm:spPr/>
      <dgm:t>
        <a:bodyPr/>
        <a:lstStyle/>
        <a:p>
          <a:endParaRPr lang="zh-TW" altLang="en-US" sz="1200"/>
        </a:p>
      </dgm:t>
    </dgm:pt>
    <dgm:pt modelId="{E03B219F-20FB-B044-B14B-96AA6808D5FF}">
      <dgm:prSet phldrT="[文字]" custT="1"/>
      <dgm:spPr/>
      <dgm:t>
        <a:bodyPr/>
        <a:lstStyle/>
        <a:p>
          <a:r>
            <a:rPr lang="zh-TW" altLang="en-US" sz="1200" dirty="0"/>
            <a:t>試教後會談記錄表</a:t>
          </a:r>
        </a:p>
      </dgm:t>
    </dgm:pt>
    <dgm:pt modelId="{B7280969-74EB-5545-9D55-722CD5E669E8}" type="parTrans" cxnId="{464B4386-F53A-664F-87DD-AA4FDF6702C6}">
      <dgm:prSet/>
      <dgm:spPr/>
      <dgm:t>
        <a:bodyPr/>
        <a:lstStyle/>
        <a:p>
          <a:endParaRPr lang="zh-TW" altLang="en-US" sz="1200"/>
        </a:p>
      </dgm:t>
    </dgm:pt>
    <dgm:pt modelId="{FEB0289B-E8D8-4F42-B628-447F7E92A38E}" type="sibTrans" cxnId="{464B4386-F53A-664F-87DD-AA4FDF6702C6}">
      <dgm:prSet/>
      <dgm:spPr/>
      <dgm:t>
        <a:bodyPr/>
        <a:lstStyle/>
        <a:p>
          <a:endParaRPr lang="zh-TW" altLang="en-US" sz="1200"/>
        </a:p>
      </dgm:t>
    </dgm:pt>
    <dgm:pt modelId="{AF0F49DB-A446-E34F-BC60-8AB635A7C578}" type="pres">
      <dgm:prSet presAssocID="{3EF13D49-36D7-BB4B-8D52-DFFB748267D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16AB6BE-5261-DF43-82CB-E2A201763D33}" type="pres">
      <dgm:prSet presAssocID="{3EF13D49-36D7-BB4B-8D52-DFFB748267D8}" presName="children" presStyleCnt="0"/>
      <dgm:spPr/>
    </dgm:pt>
    <dgm:pt modelId="{C1323FE8-C50D-6148-A912-A86EE766E8CA}" type="pres">
      <dgm:prSet presAssocID="{3EF13D49-36D7-BB4B-8D52-DFFB748267D8}" presName="child1group" presStyleCnt="0"/>
      <dgm:spPr/>
    </dgm:pt>
    <dgm:pt modelId="{747001A3-7B7E-0B4F-AFB4-28A2345BFDD6}" type="pres">
      <dgm:prSet presAssocID="{3EF13D49-36D7-BB4B-8D52-DFFB748267D8}" presName="child1" presStyleLbl="bgAcc1" presStyleIdx="0" presStyleCnt="4"/>
      <dgm:spPr/>
    </dgm:pt>
    <dgm:pt modelId="{1C845A31-A29A-A748-9C33-5EDDBC7D6AE5}" type="pres">
      <dgm:prSet presAssocID="{3EF13D49-36D7-BB4B-8D52-DFFB748267D8}" presName="child1Text" presStyleLbl="bgAcc1" presStyleIdx="0" presStyleCnt="4">
        <dgm:presLayoutVars>
          <dgm:bulletEnabled val="1"/>
        </dgm:presLayoutVars>
      </dgm:prSet>
      <dgm:spPr/>
    </dgm:pt>
    <dgm:pt modelId="{4679503A-308A-2C4D-8E5A-DCCC92DFDC50}" type="pres">
      <dgm:prSet presAssocID="{3EF13D49-36D7-BB4B-8D52-DFFB748267D8}" presName="child2group" presStyleCnt="0"/>
      <dgm:spPr/>
    </dgm:pt>
    <dgm:pt modelId="{4DE65D04-1550-C049-A23E-E708E54CF2E2}" type="pres">
      <dgm:prSet presAssocID="{3EF13D49-36D7-BB4B-8D52-DFFB748267D8}" presName="child2" presStyleLbl="bgAcc1" presStyleIdx="1" presStyleCnt="4"/>
      <dgm:spPr/>
    </dgm:pt>
    <dgm:pt modelId="{5A659B07-CBAC-C848-A863-57D03C5A97E5}" type="pres">
      <dgm:prSet presAssocID="{3EF13D49-36D7-BB4B-8D52-DFFB748267D8}" presName="child2Text" presStyleLbl="bgAcc1" presStyleIdx="1" presStyleCnt="4">
        <dgm:presLayoutVars>
          <dgm:bulletEnabled val="1"/>
        </dgm:presLayoutVars>
      </dgm:prSet>
      <dgm:spPr/>
    </dgm:pt>
    <dgm:pt modelId="{E6A258BF-8EE0-7343-BE2D-63DD9F3DAEBE}" type="pres">
      <dgm:prSet presAssocID="{3EF13D49-36D7-BB4B-8D52-DFFB748267D8}" presName="child3group" presStyleCnt="0"/>
      <dgm:spPr/>
    </dgm:pt>
    <dgm:pt modelId="{D544E90A-9C9A-CF45-81C7-1F8698DC4086}" type="pres">
      <dgm:prSet presAssocID="{3EF13D49-36D7-BB4B-8D52-DFFB748267D8}" presName="child3" presStyleLbl="bgAcc1" presStyleIdx="2" presStyleCnt="4"/>
      <dgm:spPr/>
    </dgm:pt>
    <dgm:pt modelId="{C57CCDC9-A8B1-4745-A303-39969649AE05}" type="pres">
      <dgm:prSet presAssocID="{3EF13D49-36D7-BB4B-8D52-DFFB748267D8}" presName="child3Text" presStyleLbl="bgAcc1" presStyleIdx="2" presStyleCnt="4">
        <dgm:presLayoutVars>
          <dgm:bulletEnabled val="1"/>
        </dgm:presLayoutVars>
      </dgm:prSet>
      <dgm:spPr/>
    </dgm:pt>
    <dgm:pt modelId="{49F32B46-6D59-8D4E-910E-C94EED3376F7}" type="pres">
      <dgm:prSet presAssocID="{3EF13D49-36D7-BB4B-8D52-DFFB748267D8}" presName="child4group" presStyleCnt="0"/>
      <dgm:spPr/>
    </dgm:pt>
    <dgm:pt modelId="{2A5DFC94-4324-6F49-95D8-7538FCA1E9BE}" type="pres">
      <dgm:prSet presAssocID="{3EF13D49-36D7-BB4B-8D52-DFFB748267D8}" presName="child4" presStyleLbl="bgAcc1" presStyleIdx="3" presStyleCnt="4"/>
      <dgm:spPr/>
    </dgm:pt>
    <dgm:pt modelId="{60CC9885-72D3-9B4E-8965-996A0FCC3FAB}" type="pres">
      <dgm:prSet presAssocID="{3EF13D49-36D7-BB4B-8D52-DFFB748267D8}" presName="child4Text" presStyleLbl="bgAcc1" presStyleIdx="3" presStyleCnt="4">
        <dgm:presLayoutVars>
          <dgm:bulletEnabled val="1"/>
        </dgm:presLayoutVars>
      </dgm:prSet>
      <dgm:spPr/>
    </dgm:pt>
    <dgm:pt modelId="{A3A661C8-E4B0-B049-9A1C-546355A607DF}" type="pres">
      <dgm:prSet presAssocID="{3EF13D49-36D7-BB4B-8D52-DFFB748267D8}" presName="childPlaceholder" presStyleCnt="0"/>
      <dgm:spPr/>
    </dgm:pt>
    <dgm:pt modelId="{5D2D3915-FB5F-1C48-BC95-F1CCA7F10B71}" type="pres">
      <dgm:prSet presAssocID="{3EF13D49-36D7-BB4B-8D52-DFFB748267D8}" presName="circle" presStyleCnt="0"/>
      <dgm:spPr/>
    </dgm:pt>
    <dgm:pt modelId="{4D222EBD-7E06-4D45-91B1-57843607524C}" type="pres">
      <dgm:prSet presAssocID="{3EF13D49-36D7-BB4B-8D52-DFFB748267D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F620BEA-16C9-3541-8CEA-28DA94C2F6F1}" type="pres">
      <dgm:prSet presAssocID="{3EF13D49-36D7-BB4B-8D52-DFFB748267D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52C5F10-5884-D140-A899-84918BD0A2A8}" type="pres">
      <dgm:prSet presAssocID="{3EF13D49-36D7-BB4B-8D52-DFFB748267D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8D6D1E5-3CFA-2C40-B9DC-E9A9A37F6263}" type="pres">
      <dgm:prSet presAssocID="{3EF13D49-36D7-BB4B-8D52-DFFB748267D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9BD86AC-DB4D-5241-A286-072F77314D2F}" type="pres">
      <dgm:prSet presAssocID="{3EF13D49-36D7-BB4B-8D52-DFFB748267D8}" presName="quadrantPlaceholder" presStyleCnt="0"/>
      <dgm:spPr/>
    </dgm:pt>
    <dgm:pt modelId="{6BCF9B3B-3422-CD47-9B03-868B8568F823}" type="pres">
      <dgm:prSet presAssocID="{3EF13D49-36D7-BB4B-8D52-DFFB748267D8}" presName="center1" presStyleLbl="fgShp" presStyleIdx="0" presStyleCnt="2"/>
      <dgm:spPr/>
    </dgm:pt>
    <dgm:pt modelId="{587DC3A8-4B5A-3D4E-AE48-AAFB1FCE57E5}" type="pres">
      <dgm:prSet presAssocID="{3EF13D49-36D7-BB4B-8D52-DFFB748267D8}" presName="center2" presStyleLbl="fgShp" presStyleIdx="1" presStyleCnt="2"/>
      <dgm:spPr/>
    </dgm:pt>
  </dgm:ptLst>
  <dgm:cxnLst>
    <dgm:cxn modelId="{027D3910-5DF5-7940-B02A-DAD2712271DF}" srcId="{CE680907-E3F0-A14F-AA54-6142C317CF15}" destId="{29B18E6F-A039-3E4B-A8BF-382C9D118340}" srcOrd="0" destOrd="0" parTransId="{4F2E56B7-31BC-864E-A9E5-D64A86616832}" sibTransId="{05A18487-FD55-834F-83FE-3BE87411FD86}"/>
    <dgm:cxn modelId="{60F29118-38B9-48A3-8272-296A2130CBB5}" type="presOf" srcId="{E03B219F-20FB-B044-B14B-96AA6808D5FF}" destId="{60CC9885-72D3-9B4E-8965-996A0FCC3FAB}" srcOrd="1" destOrd="0" presId="urn:microsoft.com/office/officeart/2005/8/layout/cycle4"/>
    <dgm:cxn modelId="{38A10422-2034-4E84-B0F8-E65BD7360FAF}" type="presOf" srcId="{000CA32D-FAFB-6548-9F48-D2174ECA76C2}" destId="{4DE65D04-1550-C049-A23E-E708E54CF2E2}" srcOrd="0" destOrd="0" presId="urn:microsoft.com/office/officeart/2005/8/layout/cycle4"/>
    <dgm:cxn modelId="{FAA74E2C-D43E-4AA3-ACE2-B4BAD0094CEC}" type="presOf" srcId="{000CA32D-FAFB-6548-9F48-D2174ECA76C2}" destId="{5A659B07-CBAC-C848-A863-57D03C5A97E5}" srcOrd="1" destOrd="0" presId="urn:microsoft.com/office/officeart/2005/8/layout/cycle4"/>
    <dgm:cxn modelId="{B5F8B940-23CE-457D-9477-6FF13F144806}" type="presOf" srcId="{29B18E6F-A039-3E4B-A8BF-382C9D118340}" destId="{1C845A31-A29A-A748-9C33-5EDDBC7D6AE5}" srcOrd="1" destOrd="0" presId="urn:microsoft.com/office/officeart/2005/8/layout/cycle4"/>
    <dgm:cxn modelId="{C025F063-7824-4BD8-89B2-8B8C58DADCF8}" type="presOf" srcId="{29B18E6F-A039-3E4B-A8BF-382C9D118340}" destId="{747001A3-7B7E-0B4F-AFB4-28A2345BFDD6}" srcOrd="0" destOrd="0" presId="urn:microsoft.com/office/officeart/2005/8/layout/cycle4"/>
    <dgm:cxn modelId="{3B359448-F8C6-4ECA-B273-04E93882BDE5}" type="presOf" srcId="{25CAF5E1-7823-A64D-B101-21CDCDC2BFE1}" destId="{C57CCDC9-A8B1-4745-A303-39969649AE05}" srcOrd="1" destOrd="0" presId="urn:microsoft.com/office/officeart/2005/8/layout/cycle4"/>
    <dgm:cxn modelId="{06591472-11F4-8E4D-8E37-52D59739D942}" srcId="{21374472-08A7-BF47-81BC-B11D23B195DC}" destId="{000CA32D-FAFB-6548-9F48-D2174ECA76C2}" srcOrd="0" destOrd="0" parTransId="{2E1DEC83-CE81-9345-B558-9971F6CF0131}" sibTransId="{5A1A4275-7392-E04A-9687-7AAB22D4845D}"/>
    <dgm:cxn modelId="{4B3F8679-A429-4E1F-958E-E375D3A5D5D4}" type="presOf" srcId="{E03B219F-20FB-B044-B14B-96AA6808D5FF}" destId="{2A5DFC94-4324-6F49-95D8-7538FCA1E9BE}" srcOrd="0" destOrd="0" presId="urn:microsoft.com/office/officeart/2005/8/layout/cycle4"/>
    <dgm:cxn modelId="{464B4386-F53A-664F-87DD-AA4FDF6702C6}" srcId="{A098AAAF-744D-8242-9694-382BDC41F4F6}" destId="{E03B219F-20FB-B044-B14B-96AA6808D5FF}" srcOrd="0" destOrd="0" parTransId="{B7280969-74EB-5545-9D55-722CD5E669E8}" sibTransId="{FEB0289B-E8D8-4F42-B628-447F7E92A38E}"/>
    <dgm:cxn modelId="{08A5F99E-17F8-43CF-9F87-00FEFFE51D57}" type="presOf" srcId="{25CAF5E1-7823-A64D-B101-21CDCDC2BFE1}" destId="{D544E90A-9C9A-CF45-81C7-1F8698DC4086}" srcOrd="0" destOrd="0" presId="urn:microsoft.com/office/officeart/2005/8/layout/cycle4"/>
    <dgm:cxn modelId="{7DBBA6C2-50F5-5542-BA18-52C5D841362D}" srcId="{3EF13D49-36D7-BB4B-8D52-DFFB748267D8}" destId="{B0A273D3-E2B1-1F41-A90E-F46BD729DD2D}" srcOrd="2" destOrd="0" parTransId="{62CE756B-A151-7540-9D6F-2AE9E1076083}" sibTransId="{347BC6A0-1CE2-8A4D-BB32-76379645E766}"/>
    <dgm:cxn modelId="{03A9C3CB-272B-420C-BD7B-5AFFF6A3B031}" type="presOf" srcId="{21374472-08A7-BF47-81BC-B11D23B195DC}" destId="{1F620BEA-16C9-3541-8CEA-28DA94C2F6F1}" srcOrd="0" destOrd="0" presId="urn:microsoft.com/office/officeart/2005/8/layout/cycle4"/>
    <dgm:cxn modelId="{210601D1-788D-B54D-8FA0-CF384AB1BFD7}" srcId="{3EF13D49-36D7-BB4B-8D52-DFFB748267D8}" destId="{A098AAAF-744D-8242-9694-382BDC41F4F6}" srcOrd="3" destOrd="0" parTransId="{9F736274-6273-D64A-B9CE-A204A477FE9B}" sibTransId="{C55F60BE-D7F7-3943-BE61-4680BAF201F5}"/>
    <dgm:cxn modelId="{5957C4D1-5033-C84B-B1DA-9057CAE59A32}" srcId="{3EF13D49-36D7-BB4B-8D52-DFFB748267D8}" destId="{21374472-08A7-BF47-81BC-B11D23B195DC}" srcOrd="1" destOrd="0" parTransId="{C3ECC0BD-B169-2B4B-97D4-CEC8FB2F16E8}" sibTransId="{22E0102B-DDE4-774C-83BB-7E101EEDCA25}"/>
    <dgm:cxn modelId="{D1D8CCD5-1D24-461A-B009-F7DF30E884E2}" type="presOf" srcId="{3EF13D49-36D7-BB4B-8D52-DFFB748267D8}" destId="{AF0F49DB-A446-E34F-BC60-8AB635A7C578}" srcOrd="0" destOrd="0" presId="urn:microsoft.com/office/officeart/2005/8/layout/cycle4"/>
    <dgm:cxn modelId="{8F0F71DE-56A1-D543-958B-5C1DD859CCDD}" srcId="{3EF13D49-36D7-BB4B-8D52-DFFB748267D8}" destId="{CE680907-E3F0-A14F-AA54-6142C317CF15}" srcOrd="0" destOrd="0" parTransId="{2DBBA75F-385A-C64A-BCDA-C66426FFADB6}" sibTransId="{07534BBD-15A8-3C4A-AB95-7B2660A9D117}"/>
    <dgm:cxn modelId="{626FE2E1-2AB9-4AEF-81D2-47FDFC5DFA5B}" type="presOf" srcId="{A098AAAF-744D-8242-9694-382BDC41F4F6}" destId="{58D6D1E5-3CFA-2C40-B9DC-E9A9A37F6263}" srcOrd="0" destOrd="0" presId="urn:microsoft.com/office/officeart/2005/8/layout/cycle4"/>
    <dgm:cxn modelId="{126A0BE7-975D-4182-93AD-9F8AD138C6E6}" type="presOf" srcId="{B0A273D3-E2B1-1F41-A90E-F46BD729DD2D}" destId="{052C5F10-5884-D140-A899-84918BD0A2A8}" srcOrd="0" destOrd="0" presId="urn:microsoft.com/office/officeart/2005/8/layout/cycle4"/>
    <dgm:cxn modelId="{22053DF5-FA6E-4E45-8FBF-80C30F727EDA}" type="presOf" srcId="{CE680907-E3F0-A14F-AA54-6142C317CF15}" destId="{4D222EBD-7E06-4D45-91B1-57843607524C}" srcOrd="0" destOrd="0" presId="urn:microsoft.com/office/officeart/2005/8/layout/cycle4"/>
    <dgm:cxn modelId="{048458FE-E526-CE40-9924-73DA7610AEEA}" srcId="{B0A273D3-E2B1-1F41-A90E-F46BD729DD2D}" destId="{25CAF5E1-7823-A64D-B101-21CDCDC2BFE1}" srcOrd="0" destOrd="0" parTransId="{79ECC220-F700-E146-B8CC-96254B78F7E6}" sibTransId="{89AE3E17-3FC4-084B-9DFA-EF548CF3B06B}"/>
    <dgm:cxn modelId="{6D57425B-A3F6-4276-B359-765030DAED36}" type="presParOf" srcId="{AF0F49DB-A446-E34F-BC60-8AB635A7C578}" destId="{916AB6BE-5261-DF43-82CB-E2A201763D33}" srcOrd="0" destOrd="0" presId="urn:microsoft.com/office/officeart/2005/8/layout/cycle4"/>
    <dgm:cxn modelId="{F9A09ABC-026E-4BDE-AF97-8BFC32988919}" type="presParOf" srcId="{916AB6BE-5261-DF43-82CB-E2A201763D33}" destId="{C1323FE8-C50D-6148-A912-A86EE766E8CA}" srcOrd="0" destOrd="0" presId="urn:microsoft.com/office/officeart/2005/8/layout/cycle4"/>
    <dgm:cxn modelId="{991F192A-0CAD-43A8-8A57-6577F81A40BC}" type="presParOf" srcId="{C1323FE8-C50D-6148-A912-A86EE766E8CA}" destId="{747001A3-7B7E-0B4F-AFB4-28A2345BFDD6}" srcOrd="0" destOrd="0" presId="urn:microsoft.com/office/officeart/2005/8/layout/cycle4"/>
    <dgm:cxn modelId="{61AD4150-8BCB-48BA-877F-2381E55898EE}" type="presParOf" srcId="{C1323FE8-C50D-6148-A912-A86EE766E8CA}" destId="{1C845A31-A29A-A748-9C33-5EDDBC7D6AE5}" srcOrd="1" destOrd="0" presId="urn:microsoft.com/office/officeart/2005/8/layout/cycle4"/>
    <dgm:cxn modelId="{6411FEC6-E159-4071-9FFF-EC4A5B060E1E}" type="presParOf" srcId="{916AB6BE-5261-DF43-82CB-E2A201763D33}" destId="{4679503A-308A-2C4D-8E5A-DCCC92DFDC50}" srcOrd="1" destOrd="0" presId="urn:microsoft.com/office/officeart/2005/8/layout/cycle4"/>
    <dgm:cxn modelId="{9F185946-4F9D-48AE-B942-72D988CEB6C5}" type="presParOf" srcId="{4679503A-308A-2C4D-8E5A-DCCC92DFDC50}" destId="{4DE65D04-1550-C049-A23E-E708E54CF2E2}" srcOrd="0" destOrd="0" presId="urn:microsoft.com/office/officeart/2005/8/layout/cycle4"/>
    <dgm:cxn modelId="{00AD8D26-14B4-4775-9AC9-FD7FEEB53A4D}" type="presParOf" srcId="{4679503A-308A-2C4D-8E5A-DCCC92DFDC50}" destId="{5A659B07-CBAC-C848-A863-57D03C5A97E5}" srcOrd="1" destOrd="0" presId="urn:microsoft.com/office/officeart/2005/8/layout/cycle4"/>
    <dgm:cxn modelId="{EB08AD24-6E56-4DC9-86EE-C3801E668136}" type="presParOf" srcId="{916AB6BE-5261-DF43-82CB-E2A201763D33}" destId="{E6A258BF-8EE0-7343-BE2D-63DD9F3DAEBE}" srcOrd="2" destOrd="0" presId="urn:microsoft.com/office/officeart/2005/8/layout/cycle4"/>
    <dgm:cxn modelId="{BB8E2AC1-CE62-481B-B0CC-9B8484C7529A}" type="presParOf" srcId="{E6A258BF-8EE0-7343-BE2D-63DD9F3DAEBE}" destId="{D544E90A-9C9A-CF45-81C7-1F8698DC4086}" srcOrd="0" destOrd="0" presId="urn:microsoft.com/office/officeart/2005/8/layout/cycle4"/>
    <dgm:cxn modelId="{8B435A0D-5FAE-4632-AAA4-10B907512CF3}" type="presParOf" srcId="{E6A258BF-8EE0-7343-BE2D-63DD9F3DAEBE}" destId="{C57CCDC9-A8B1-4745-A303-39969649AE05}" srcOrd="1" destOrd="0" presId="urn:microsoft.com/office/officeart/2005/8/layout/cycle4"/>
    <dgm:cxn modelId="{ECECA28E-CB83-41F3-BD4F-28631F2640D7}" type="presParOf" srcId="{916AB6BE-5261-DF43-82CB-E2A201763D33}" destId="{49F32B46-6D59-8D4E-910E-C94EED3376F7}" srcOrd="3" destOrd="0" presId="urn:microsoft.com/office/officeart/2005/8/layout/cycle4"/>
    <dgm:cxn modelId="{6CE4C30F-D394-4D08-A65C-15BDE5717DC5}" type="presParOf" srcId="{49F32B46-6D59-8D4E-910E-C94EED3376F7}" destId="{2A5DFC94-4324-6F49-95D8-7538FCA1E9BE}" srcOrd="0" destOrd="0" presId="urn:microsoft.com/office/officeart/2005/8/layout/cycle4"/>
    <dgm:cxn modelId="{C048E8D8-400B-477E-8199-47EA73029387}" type="presParOf" srcId="{49F32B46-6D59-8D4E-910E-C94EED3376F7}" destId="{60CC9885-72D3-9B4E-8965-996A0FCC3FAB}" srcOrd="1" destOrd="0" presId="urn:microsoft.com/office/officeart/2005/8/layout/cycle4"/>
    <dgm:cxn modelId="{798700C0-9FA2-435C-A406-71437786B532}" type="presParOf" srcId="{916AB6BE-5261-DF43-82CB-E2A201763D33}" destId="{A3A661C8-E4B0-B049-9A1C-546355A607DF}" srcOrd="4" destOrd="0" presId="urn:microsoft.com/office/officeart/2005/8/layout/cycle4"/>
    <dgm:cxn modelId="{0C4C8B7B-593B-4DC1-9A96-76472BEE7AEA}" type="presParOf" srcId="{AF0F49DB-A446-E34F-BC60-8AB635A7C578}" destId="{5D2D3915-FB5F-1C48-BC95-F1CCA7F10B71}" srcOrd="1" destOrd="0" presId="urn:microsoft.com/office/officeart/2005/8/layout/cycle4"/>
    <dgm:cxn modelId="{5483F227-BC3D-43A5-A760-9DB2C7342219}" type="presParOf" srcId="{5D2D3915-FB5F-1C48-BC95-F1CCA7F10B71}" destId="{4D222EBD-7E06-4D45-91B1-57843607524C}" srcOrd="0" destOrd="0" presId="urn:microsoft.com/office/officeart/2005/8/layout/cycle4"/>
    <dgm:cxn modelId="{C72F681A-5974-4C3E-B485-A537C1848FE8}" type="presParOf" srcId="{5D2D3915-FB5F-1C48-BC95-F1CCA7F10B71}" destId="{1F620BEA-16C9-3541-8CEA-28DA94C2F6F1}" srcOrd="1" destOrd="0" presId="urn:microsoft.com/office/officeart/2005/8/layout/cycle4"/>
    <dgm:cxn modelId="{E403D549-0B5E-4B9C-837C-5F9414265AFF}" type="presParOf" srcId="{5D2D3915-FB5F-1C48-BC95-F1CCA7F10B71}" destId="{052C5F10-5884-D140-A899-84918BD0A2A8}" srcOrd="2" destOrd="0" presId="urn:microsoft.com/office/officeart/2005/8/layout/cycle4"/>
    <dgm:cxn modelId="{5B94320D-0E58-4A99-92D5-05CA21597BB4}" type="presParOf" srcId="{5D2D3915-FB5F-1C48-BC95-F1CCA7F10B71}" destId="{58D6D1E5-3CFA-2C40-B9DC-E9A9A37F6263}" srcOrd="3" destOrd="0" presId="urn:microsoft.com/office/officeart/2005/8/layout/cycle4"/>
    <dgm:cxn modelId="{DCD8A215-F6AA-4913-8F6F-DD59598323DA}" type="presParOf" srcId="{5D2D3915-FB5F-1C48-BC95-F1CCA7F10B71}" destId="{59BD86AC-DB4D-5241-A286-072F77314D2F}" srcOrd="4" destOrd="0" presId="urn:microsoft.com/office/officeart/2005/8/layout/cycle4"/>
    <dgm:cxn modelId="{597501CA-51F1-44C9-86A9-E27294E9D7B4}" type="presParOf" srcId="{AF0F49DB-A446-E34F-BC60-8AB635A7C578}" destId="{6BCF9B3B-3422-CD47-9B03-868B8568F823}" srcOrd="2" destOrd="0" presId="urn:microsoft.com/office/officeart/2005/8/layout/cycle4"/>
    <dgm:cxn modelId="{85F07460-277E-4552-82CB-999AB960EBEC}" type="presParOf" srcId="{AF0F49DB-A446-E34F-BC60-8AB635A7C578}" destId="{587DC3A8-4B5A-3D4E-AE48-AAFB1FCE57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8DFB79-2B7F-4CE7-B0B2-8006F5B068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C1D987C-7040-4A9B-8BB9-9BE209BC7A85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kumimoji="0" lang="zh-TW" altLang="en-US" sz="2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檔案評量</a:t>
          </a:r>
        </a:p>
        <a:p>
          <a:r>
            <a:rPr kumimoji="0" lang="zh-TW" altLang="en-US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（參考實習學生填寫的實習任務表件）</a:t>
          </a:r>
          <a:endParaRPr lang="zh-TW" altLang="en-US" sz="2000" b="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7E29C4E-A1B5-4CFA-8690-42A48B6E4B24}" type="parTrans" cxnId="{B2B04E6D-0CD5-445C-BD76-C45F3DC2EA8D}">
      <dgm:prSet/>
      <dgm:spPr/>
      <dgm:t>
        <a:bodyPr/>
        <a:lstStyle/>
        <a:p>
          <a:endParaRPr lang="zh-TW" altLang="en-US"/>
        </a:p>
      </dgm:t>
    </dgm:pt>
    <dgm:pt modelId="{EF9EECD0-4B07-4552-9FF2-079455337D93}" type="sibTrans" cxnId="{B2B04E6D-0CD5-445C-BD76-C45F3DC2EA8D}">
      <dgm:prSet/>
      <dgm:spPr/>
      <dgm:t>
        <a:bodyPr/>
        <a:lstStyle/>
        <a:p>
          <a:endParaRPr lang="zh-TW" altLang="en-US"/>
        </a:p>
      </dgm:t>
    </dgm:pt>
    <dgm:pt modelId="{B02B9D50-5FA4-4A0C-9BA8-8A49CB3C3AF6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8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教學實習</a:t>
          </a:r>
        </a:p>
      </dgm:t>
    </dgm:pt>
    <dgm:pt modelId="{EB385BCE-F582-43CA-ABD8-9B8FFF6AC9E4}" type="parTrans" cxnId="{A2D3E90D-3699-45ED-8A33-A1ABCE32B9F4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31612D7-BD06-401E-AF44-57C9C4BC453D}" type="sibTrans" cxnId="{A2D3E90D-3699-45ED-8A33-A1ABCE32B9F4}">
      <dgm:prSet/>
      <dgm:spPr/>
      <dgm:t>
        <a:bodyPr/>
        <a:lstStyle/>
        <a:p>
          <a:endParaRPr lang="zh-TW" altLang="en-US"/>
        </a:p>
      </dgm:t>
    </dgm:pt>
    <dgm:pt modelId="{55516692-B745-43ED-9622-C6106F9F18F6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導師實習</a:t>
          </a:r>
        </a:p>
      </dgm:t>
    </dgm:pt>
    <dgm:pt modelId="{25563705-5AE6-4207-94BF-E974B9DBD87D}" type="parTrans" cxnId="{E72D1D08-1881-48A4-B1C6-54492EDB7448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9F324D4-734C-45A7-899A-74E706D3F5C5}" type="sibTrans" cxnId="{E72D1D08-1881-48A4-B1C6-54492EDB7448}">
      <dgm:prSet/>
      <dgm:spPr/>
      <dgm:t>
        <a:bodyPr/>
        <a:lstStyle/>
        <a:p>
          <a:endParaRPr lang="zh-TW" altLang="en-US"/>
        </a:p>
      </dgm:t>
    </dgm:pt>
    <dgm:pt modelId="{54688A0C-A1F9-482E-8191-81CCB7F24ED7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行政實習</a:t>
          </a:r>
        </a:p>
      </dgm:t>
    </dgm:pt>
    <dgm:pt modelId="{FE4208BF-0640-4875-BF43-30E603C4A045}" type="parTrans" cxnId="{13357CF3-3CA5-45A1-860C-725A7CA29B79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F4B21F3-6982-4A63-B6D7-F2B633DF7E83}" type="sibTrans" cxnId="{13357CF3-3CA5-45A1-860C-725A7CA29B79}">
      <dgm:prSet/>
      <dgm:spPr/>
      <dgm:t>
        <a:bodyPr/>
        <a:lstStyle/>
        <a:p>
          <a:endParaRPr lang="zh-TW" altLang="en-US"/>
        </a:p>
      </dgm:t>
    </dgm:pt>
    <dgm:pt modelId="{11FCF087-88F5-4E41-A83A-0C22D4C6FA21}" type="pres">
      <dgm:prSet presAssocID="{498DFB79-2B7F-4CE7-B0B2-8006F5B068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990F66-C708-4A6F-9FB8-FDF32B0BBEAC}" type="pres">
      <dgm:prSet presAssocID="{8C1D987C-7040-4A9B-8BB9-9BE209BC7A85}" presName="hierRoot1" presStyleCnt="0">
        <dgm:presLayoutVars>
          <dgm:hierBranch val="init"/>
        </dgm:presLayoutVars>
      </dgm:prSet>
      <dgm:spPr/>
    </dgm:pt>
    <dgm:pt modelId="{70184787-AA0A-4750-BEE8-0BA294B29EB0}" type="pres">
      <dgm:prSet presAssocID="{8C1D987C-7040-4A9B-8BB9-9BE209BC7A85}" presName="rootComposite1" presStyleCnt="0"/>
      <dgm:spPr/>
    </dgm:pt>
    <dgm:pt modelId="{AA35E1AF-4A8A-422F-837F-DFD041491F8A}" type="pres">
      <dgm:prSet presAssocID="{8C1D987C-7040-4A9B-8BB9-9BE209BC7A85}" presName="rootText1" presStyleLbl="node0" presStyleIdx="0" presStyleCnt="1" custScaleX="182104" custScaleY="115215">
        <dgm:presLayoutVars>
          <dgm:chPref val="3"/>
        </dgm:presLayoutVars>
      </dgm:prSet>
      <dgm:spPr/>
    </dgm:pt>
    <dgm:pt modelId="{209242EF-FA08-49AD-AE4D-A59D214E1D97}" type="pres">
      <dgm:prSet presAssocID="{8C1D987C-7040-4A9B-8BB9-9BE209BC7A85}" presName="rootConnector1" presStyleLbl="node1" presStyleIdx="0" presStyleCnt="0"/>
      <dgm:spPr/>
    </dgm:pt>
    <dgm:pt modelId="{FCE2E13F-39F3-459D-A5A2-A25EF21E629E}" type="pres">
      <dgm:prSet presAssocID="{8C1D987C-7040-4A9B-8BB9-9BE209BC7A85}" presName="hierChild2" presStyleCnt="0"/>
      <dgm:spPr/>
    </dgm:pt>
    <dgm:pt modelId="{E948F543-BE23-4F9F-9024-E58FA36BAE61}" type="pres">
      <dgm:prSet presAssocID="{EB385BCE-F582-43CA-ABD8-9B8FFF6AC9E4}" presName="Name37" presStyleLbl="parChTrans1D2" presStyleIdx="0" presStyleCnt="3"/>
      <dgm:spPr/>
    </dgm:pt>
    <dgm:pt modelId="{E86222C0-0EE8-4228-A1F4-D567F690D596}" type="pres">
      <dgm:prSet presAssocID="{B02B9D50-5FA4-4A0C-9BA8-8A49CB3C3AF6}" presName="hierRoot2" presStyleCnt="0">
        <dgm:presLayoutVars>
          <dgm:hierBranch val="init"/>
        </dgm:presLayoutVars>
      </dgm:prSet>
      <dgm:spPr/>
    </dgm:pt>
    <dgm:pt modelId="{A5B08517-93B0-4A3E-8508-EAD621561F54}" type="pres">
      <dgm:prSet presAssocID="{B02B9D50-5FA4-4A0C-9BA8-8A49CB3C3AF6}" presName="rootComposite" presStyleCnt="0"/>
      <dgm:spPr/>
    </dgm:pt>
    <dgm:pt modelId="{88EB13A9-3199-4486-B9C3-0D1710F824C6}" type="pres">
      <dgm:prSet presAssocID="{B02B9D50-5FA4-4A0C-9BA8-8A49CB3C3AF6}" presName="rootText" presStyleLbl="node2" presStyleIdx="0" presStyleCnt="3">
        <dgm:presLayoutVars>
          <dgm:chPref val="3"/>
        </dgm:presLayoutVars>
      </dgm:prSet>
      <dgm:spPr/>
    </dgm:pt>
    <dgm:pt modelId="{A7F2605A-DCE2-4CC7-958D-3B93B5F7A120}" type="pres">
      <dgm:prSet presAssocID="{B02B9D50-5FA4-4A0C-9BA8-8A49CB3C3AF6}" presName="rootConnector" presStyleLbl="node2" presStyleIdx="0" presStyleCnt="3"/>
      <dgm:spPr/>
    </dgm:pt>
    <dgm:pt modelId="{51F978CA-D70F-4B87-B077-1A7F8B0C1177}" type="pres">
      <dgm:prSet presAssocID="{B02B9D50-5FA4-4A0C-9BA8-8A49CB3C3AF6}" presName="hierChild4" presStyleCnt="0"/>
      <dgm:spPr/>
    </dgm:pt>
    <dgm:pt modelId="{30D8638D-0042-4F76-8A69-5789413BF9AC}" type="pres">
      <dgm:prSet presAssocID="{B02B9D50-5FA4-4A0C-9BA8-8A49CB3C3AF6}" presName="hierChild5" presStyleCnt="0"/>
      <dgm:spPr/>
    </dgm:pt>
    <dgm:pt modelId="{64AB33F6-BC53-47AB-BE09-F799BB358136}" type="pres">
      <dgm:prSet presAssocID="{25563705-5AE6-4207-94BF-E974B9DBD87D}" presName="Name37" presStyleLbl="parChTrans1D2" presStyleIdx="1" presStyleCnt="3"/>
      <dgm:spPr/>
    </dgm:pt>
    <dgm:pt modelId="{D1A5D6F3-EC0E-4C65-9972-9FE15CA9F4E4}" type="pres">
      <dgm:prSet presAssocID="{55516692-B745-43ED-9622-C6106F9F18F6}" presName="hierRoot2" presStyleCnt="0">
        <dgm:presLayoutVars>
          <dgm:hierBranch val="init"/>
        </dgm:presLayoutVars>
      </dgm:prSet>
      <dgm:spPr/>
    </dgm:pt>
    <dgm:pt modelId="{35ECC8F0-A963-4156-9DC2-3B32BC45D172}" type="pres">
      <dgm:prSet presAssocID="{55516692-B745-43ED-9622-C6106F9F18F6}" presName="rootComposite" presStyleCnt="0"/>
      <dgm:spPr/>
    </dgm:pt>
    <dgm:pt modelId="{AF10662B-FDA0-4311-9659-F6B854F00F35}" type="pres">
      <dgm:prSet presAssocID="{55516692-B745-43ED-9622-C6106F9F18F6}" presName="rootText" presStyleLbl="node2" presStyleIdx="1" presStyleCnt="3">
        <dgm:presLayoutVars>
          <dgm:chPref val="3"/>
        </dgm:presLayoutVars>
      </dgm:prSet>
      <dgm:spPr/>
    </dgm:pt>
    <dgm:pt modelId="{BAD59E31-7C46-4B93-BBDF-4DCA0F3D6FEE}" type="pres">
      <dgm:prSet presAssocID="{55516692-B745-43ED-9622-C6106F9F18F6}" presName="rootConnector" presStyleLbl="node2" presStyleIdx="1" presStyleCnt="3"/>
      <dgm:spPr/>
    </dgm:pt>
    <dgm:pt modelId="{DF485F3C-4F9A-48D8-AE0B-F458DA905F3B}" type="pres">
      <dgm:prSet presAssocID="{55516692-B745-43ED-9622-C6106F9F18F6}" presName="hierChild4" presStyleCnt="0"/>
      <dgm:spPr/>
    </dgm:pt>
    <dgm:pt modelId="{B3794773-BC93-4923-BF16-EC54223A8FD5}" type="pres">
      <dgm:prSet presAssocID="{55516692-B745-43ED-9622-C6106F9F18F6}" presName="hierChild5" presStyleCnt="0"/>
      <dgm:spPr/>
    </dgm:pt>
    <dgm:pt modelId="{5C7F2A67-E636-4831-B34A-F811DDAC8323}" type="pres">
      <dgm:prSet presAssocID="{FE4208BF-0640-4875-BF43-30E603C4A045}" presName="Name37" presStyleLbl="parChTrans1D2" presStyleIdx="2" presStyleCnt="3"/>
      <dgm:spPr/>
    </dgm:pt>
    <dgm:pt modelId="{AA57B83B-3BB3-4E56-855C-E82D055BDD2E}" type="pres">
      <dgm:prSet presAssocID="{54688A0C-A1F9-482E-8191-81CCB7F24ED7}" presName="hierRoot2" presStyleCnt="0">
        <dgm:presLayoutVars>
          <dgm:hierBranch val="init"/>
        </dgm:presLayoutVars>
      </dgm:prSet>
      <dgm:spPr/>
    </dgm:pt>
    <dgm:pt modelId="{48DCD8DA-B40A-437C-9789-5870E457967D}" type="pres">
      <dgm:prSet presAssocID="{54688A0C-A1F9-482E-8191-81CCB7F24ED7}" presName="rootComposite" presStyleCnt="0"/>
      <dgm:spPr/>
    </dgm:pt>
    <dgm:pt modelId="{7C9007F1-E0A2-4C1C-918E-E051E726892A}" type="pres">
      <dgm:prSet presAssocID="{54688A0C-A1F9-482E-8191-81CCB7F24ED7}" presName="rootText" presStyleLbl="node2" presStyleIdx="2" presStyleCnt="3">
        <dgm:presLayoutVars>
          <dgm:chPref val="3"/>
        </dgm:presLayoutVars>
      </dgm:prSet>
      <dgm:spPr/>
    </dgm:pt>
    <dgm:pt modelId="{FC6F1FD8-F54B-4908-A872-BD6317972F34}" type="pres">
      <dgm:prSet presAssocID="{54688A0C-A1F9-482E-8191-81CCB7F24ED7}" presName="rootConnector" presStyleLbl="node2" presStyleIdx="2" presStyleCnt="3"/>
      <dgm:spPr/>
    </dgm:pt>
    <dgm:pt modelId="{D7284BAD-0AA2-48EC-B85D-FF6EB5ED4637}" type="pres">
      <dgm:prSet presAssocID="{54688A0C-A1F9-482E-8191-81CCB7F24ED7}" presName="hierChild4" presStyleCnt="0"/>
      <dgm:spPr/>
    </dgm:pt>
    <dgm:pt modelId="{0D30B37E-9925-4DA0-AE0B-4A114E28D5F6}" type="pres">
      <dgm:prSet presAssocID="{54688A0C-A1F9-482E-8191-81CCB7F24ED7}" presName="hierChild5" presStyleCnt="0"/>
      <dgm:spPr/>
    </dgm:pt>
    <dgm:pt modelId="{35AA5B90-DF30-44DC-8A23-3431B44E5642}" type="pres">
      <dgm:prSet presAssocID="{8C1D987C-7040-4A9B-8BB9-9BE209BC7A85}" presName="hierChild3" presStyleCnt="0"/>
      <dgm:spPr/>
    </dgm:pt>
  </dgm:ptLst>
  <dgm:cxnLst>
    <dgm:cxn modelId="{E72D1D08-1881-48A4-B1C6-54492EDB7448}" srcId="{8C1D987C-7040-4A9B-8BB9-9BE209BC7A85}" destId="{55516692-B745-43ED-9622-C6106F9F18F6}" srcOrd="1" destOrd="0" parTransId="{25563705-5AE6-4207-94BF-E974B9DBD87D}" sibTransId="{99F324D4-734C-45A7-899A-74E706D3F5C5}"/>
    <dgm:cxn modelId="{6485A20A-F811-4675-A658-933F5914E3C8}" type="presOf" srcId="{54688A0C-A1F9-482E-8191-81CCB7F24ED7}" destId="{FC6F1FD8-F54B-4908-A872-BD6317972F34}" srcOrd="1" destOrd="0" presId="urn:microsoft.com/office/officeart/2005/8/layout/orgChart1"/>
    <dgm:cxn modelId="{A2D3E90D-3699-45ED-8A33-A1ABCE32B9F4}" srcId="{8C1D987C-7040-4A9B-8BB9-9BE209BC7A85}" destId="{B02B9D50-5FA4-4A0C-9BA8-8A49CB3C3AF6}" srcOrd="0" destOrd="0" parTransId="{EB385BCE-F582-43CA-ABD8-9B8FFF6AC9E4}" sibTransId="{D31612D7-BD06-401E-AF44-57C9C4BC453D}"/>
    <dgm:cxn modelId="{AF747D18-184A-4E2F-91C0-44E320F7B4BE}" type="presOf" srcId="{8C1D987C-7040-4A9B-8BB9-9BE209BC7A85}" destId="{AA35E1AF-4A8A-422F-837F-DFD041491F8A}" srcOrd="0" destOrd="0" presId="urn:microsoft.com/office/officeart/2005/8/layout/orgChart1"/>
    <dgm:cxn modelId="{78D51731-1E7F-4237-BFED-E97222EDE2AB}" type="presOf" srcId="{54688A0C-A1F9-482E-8191-81CCB7F24ED7}" destId="{7C9007F1-E0A2-4C1C-918E-E051E726892A}" srcOrd="0" destOrd="0" presId="urn:microsoft.com/office/officeart/2005/8/layout/orgChart1"/>
    <dgm:cxn modelId="{CB81AE3D-1160-4452-B8A8-C95FC7EF08B7}" type="presOf" srcId="{25563705-5AE6-4207-94BF-E974B9DBD87D}" destId="{64AB33F6-BC53-47AB-BE09-F799BB358136}" srcOrd="0" destOrd="0" presId="urn:microsoft.com/office/officeart/2005/8/layout/orgChart1"/>
    <dgm:cxn modelId="{8B86F841-71CB-49B8-B9AF-B33611B835AF}" type="presOf" srcId="{8C1D987C-7040-4A9B-8BB9-9BE209BC7A85}" destId="{209242EF-FA08-49AD-AE4D-A59D214E1D97}" srcOrd="1" destOrd="0" presId="urn:microsoft.com/office/officeart/2005/8/layout/orgChart1"/>
    <dgm:cxn modelId="{F5CB914C-7392-47AB-A563-CD9C1C93BF50}" type="presOf" srcId="{498DFB79-2B7F-4CE7-B0B2-8006F5B068AF}" destId="{11FCF087-88F5-4E41-A83A-0C22D4C6FA21}" srcOrd="0" destOrd="0" presId="urn:microsoft.com/office/officeart/2005/8/layout/orgChart1"/>
    <dgm:cxn modelId="{B2B04E6D-0CD5-445C-BD76-C45F3DC2EA8D}" srcId="{498DFB79-2B7F-4CE7-B0B2-8006F5B068AF}" destId="{8C1D987C-7040-4A9B-8BB9-9BE209BC7A85}" srcOrd="0" destOrd="0" parTransId="{37E29C4E-A1B5-4CFA-8690-42A48B6E4B24}" sibTransId="{EF9EECD0-4B07-4552-9FF2-079455337D93}"/>
    <dgm:cxn modelId="{777BBE74-BF36-4AD4-A28C-509DE3F8FE17}" type="presOf" srcId="{55516692-B745-43ED-9622-C6106F9F18F6}" destId="{BAD59E31-7C46-4B93-BBDF-4DCA0F3D6FEE}" srcOrd="1" destOrd="0" presId="urn:microsoft.com/office/officeart/2005/8/layout/orgChart1"/>
    <dgm:cxn modelId="{C5566D79-0F55-4AB9-92F3-DCE13FD3583B}" type="presOf" srcId="{EB385BCE-F582-43CA-ABD8-9B8FFF6AC9E4}" destId="{E948F543-BE23-4F9F-9024-E58FA36BAE61}" srcOrd="0" destOrd="0" presId="urn:microsoft.com/office/officeart/2005/8/layout/orgChart1"/>
    <dgm:cxn modelId="{0FD50B83-6BDE-4A31-BA99-6AFF7E4B66D0}" type="presOf" srcId="{B02B9D50-5FA4-4A0C-9BA8-8A49CB3C3AF6}" destId="{A7F2605A-DCE2-4CC7-958D-3B93B5F7A120}" srcOrd="1" destOrd="0" presId="urn:microsoft.com/office/officeart/2005/8/layout/orgChart1"/>
    <dgm:cxn modelId="{BB53E6A6-5BA4-4E23-9D3D-152A014228FD}" type="presOf" srcId="{B02B9D50-5FA4-4A0C-9BA8-8A49CB3C3AF6}" destId="{88EB13A9-3199-4486-B9C3-0D1710F824C6}" srcOrd="0" destOrd="0" presId="urn:microsoft.com/office/officeart/2005/8/layout/orgChart1"/>
    <dgm:cxn modelId="{DEA976E1-7753-40D7-8036-D32D8B75DBF8}" type="presOf" srcId="{FE4208BF-0640-4875-BF43-30E603C4A045}" destId="{5C7F2A67-E636-4831-B34A-F811DDAC8323}" srcOrd="0" destOrd="0" presId="urn:microsoft.com/office/officeart/2005/8/layout/orgChart1"/>
    <dgm:cxn modelId="{13357CF3-3CA5-45A1-860C-725A7CA29B79}" srcId="{8C1D987C-7040-4A9B-8BB9-9BE209BC7A85}" destId="{54688A0C-A1F9-482E-8191-81CCB7F24ED7}" srcOrd="2" destOrd="0" parTransId="{FE4208BF-0640-4875-BF43-30E603C4A045}" sibTransId="{5F4B21F3-6982-4A63-B6D7-F2B633DF7E83}"/>
    <dgm:cxn modelId="{D15D95FA-DB5F-4F1D-941B-8AA90BAC24FB}" type="presOf" srcId="{55516692-B745-43ED-9622-C6106F9F18F6}" destId="{AF10662B-FDA0-4311-9659-F6B854F00F35}" srcOrd="0" destOrd="0" presId="urn:microsoft.com/office/officeart/2005/8/layout/orgChart1"/>
    <dgm:cxn modelId="{B5A3E48E-D96B-40AB-937D-BF2C83331610}" type="presParOf" srcId="{11FCF087-88F5-4E41-A83A-0C22D4C6FA21}" destId="{8C990F66-C708-4A6F-9FB8-FDF32B0BBEAC}" srcOrd="0" destOrd="0" presId="urn:microsoft.com/office/officeart/2005/8/layout/orgChart1"/>
    <dgm:cxn modelId="{B276C61A-CBFB-43FC-8395-D51BEB46B629}" type="presParOf" srcId="{8C990F66-C708-4A6F-9FB8-FDF32B0BBEAC}" destId="{70184787-AA0A-4750-BEE8-0BA294B29EB0}" srcOrd="0" destOrd="0" presId="urn:microsoft.com/office/officeart/2005/8/layout/orgChart1"/>
    <dgm:cxn modelId="{1D147411-D6CD-4D6F-B5C7-D7A427482E11}" type="presParOf" srcId="{70184787-AA0A-4750-BEE8-0BA294B29EB0}" destId="{AA35E1AF-4A8A-422F-837F-DFD041491F8A}" srcOrd="0" destOrd="0" presId="urn:microsoft.com/office/officeart/2005/8/layout/orgChart1"/>
    <dgm:cxn modelId="{3255730B-56A7-4E71-B2EA-745663CAAAAC}" type="presParOf" srcId="{70184787-AA0A-4750-BEE8-0BA294B29EB0}" destId="{209242EF-FA08-49AD-AE4D-A59D214E1D97}" srcOrd="1" destOrd="0" presId="urn:microsoft.com/office/officeart/2005/8/layout/orgChart1"/>
    <dgm:cxn modelId="{BA4D78B4-C106-4F03-8B69-F3A5A49B2753}" type="presParOf" srcId="{8C990F66-C708-4A6F-9FB8-FDF32B0BBEAC}" destId="{FCE2E13F-39F3-459D-A5A2-A25EF21E629E}" srcOrd="1" destOrd="0" presId="urn:microsoft.com/office/officeart/2005/8/layout/orgChart1"/>
    <dgm:cxn modelId="{F0D53265-B9DD-48FE-BB19-9F8A4CEFA502}" type="presParOf" srcId="{FCE2E13F-39F3-459D-A5A2-A25EF21E629E}" destId="{E948F543-BE23-4F9F-9024-E58FA36BAE61}" srcOrd="0" destOrd="0" presId="urn:microsoft.com/office/officeart/2005/8/layout/orgChart1"/>
    <dgm:cxn modelId="{2D755752-1672-433F-A876-A00366F087BC}" type="presParOf" srcId="{FCE2E13F-39F3-459D-A5A2-A25EF21E629E}" destId="{E86222C0-0EE8-4228-A1F4-D567F690D596}" srcOrd="1" destOrd="0" presId="urn:microsoft.com/office/officeart/2005/8/layout/orgChart1"/>
    <dgm:cxn modelId="{2B1FF09B-A962-44A6-8DF3-C8F2018AF79A}" type="presParOf" srcId="{E86222C0-0EE8-4228-A1F4-D567F690D596}" destId="{A5B08517-93B0-4A3E-8508-EAD621561F54}" srcOrd="0" destOrd="0" presId="urn:microsoft.com/office/officeart/2005/8/layout/orgChart1"/>
    <dgm:cxn modelId="{1A83872F-939A-42F2-BB17-944502A12B6D}" type="presParOf" srcId="{A5B08517-93B0-4A3E-8508-EAD621561F54}" destId="{88EB13A9-3199-4486-B9C3-0D1710F824C6}" srcOrd="0" destOrd="0" presId="urn:microsoft.com/office/officeart/2005/8/layout/orgChart1"/>
    <dgm:cxn modelId="{2457E0F4-6B96-4380-8579-8B4264CD1CCD}" type="presParOf" srcId="{A5B08517-93B0-4A3E-8508-EAD621561F54}" destId="{A7F2605A-DCE2-4CC7-958D-3B93B5F7A120}" srcOrd="1" destOrd="0" presId="urn:microsoft.com/office/officeart/2005/8/layout/orgChart1"/>
    <dgm:cxn modelId="{734A62DC-691B-4C0B-8B83-BFBB38581CAC}" type="presParOf" srcId="{E86222C0-0EE8-4228-A1F4-D567F690D596}" destId="{51F978CA-D70F-4B87-B077-1A7F8B0C1177}" srcOrd="1" destOrd="0" presId="urn:microsoft.com/office/officeart/2005/8/layout/orgChart1"/>
    <dgm:cxn modelId="{C2958CCD-773F-4D85-9786-7BAC7A976C43}" type="presParOf" srcId="{E86222C0-0EE8-4228-A1F4-D567F690D596}" destId="{30D8638D-0042-4F76-8A69-5789413BF9AC}" srcOrd="2" destOrd="0" presId="urn:microsoft.com/office/officeart/2005/8/layout/orgChart1"/>
    <dgm:cxn modelId="{B249E9E2-A91A-4E37-87D9-519CA7AB2B9E}" type="presParOf" srcId="{FCE2E13F-39F3-459D-A5A2-A25EF21E629E}" destId="{64AB33F6-BC53-47AB-BE09-F799BB358136}" srcOrd="2" destOrd="0" presId="urn:microsoft.com/office/officeart/2005/8/layout/orgChart1"/>
    <dgm:cxn modelId="{0AB59089-E67C-49C4-810E-D2A086E71DE3}" type="presParOf" srcId="{FCE2E13F-39F3-459D-A5A2-A25EF21E629E}" destId="{D1A5D6F3-EC0E-4C65-9972-9FE15CA9F4E4}" srcOrd="3" destOrd="0" presId="urn:microsoft.com/office/officeart/2005/8/layout/orgChart1"/>
    <dgm:cxn modelId="{70E71BF2-4E2F-488F-8617-ABC0E08BE9F1}" type="presParOf" srcId="{D1A5D6F3-EC0E-4C65-9972-9FE15CA9F4E4}" destId="{35ECC8F0-A963-4156-9DC2-3B32BC45D172}" srcOrd="0" destOrd="0" presId="urn:microsoft.com/office/officeart/2005/8/layout/orgChart1"/>
    <dgm:cxn modelId="{0D007437-3A61-41F3-BB2B-50E157455706}" type="presParOf" srcId="{35ECC8F0-A963-4156-9DC2-3B32BC45D172}" destId="{AF10662B-FDA0-4311-9659-F6B854F00F35}" srcOrd="0" destOrd="0" presId="urn:microsoft.com/office/officeart/2005/8/layout/orgChart1"/>
    <dgm:cxn modelId="{DF54FFFD-EB2E-42CE-8CE5-2F96917494E5}" type="presParOf" srcId="{35ECC8F0-A963-4156-9DC2-3B32BC45D172}" destId="{BAD59E31-7C46-4B93-BBDF-4DCA0F3D6FEE}" srcOrd="1" destOrd="0" presId="urn:microsoft.com/office/officeart/2005/8/layout/orgChart1"/>
    <dgm:cxn modelId="{C69FD94B-CED1-46D6-8A5E-016ECF16FF5E}" type="presParOf" srcId="{D1A5D6F3-EC0E-4C65-9972-9FE15CA9F4E4}" destId="{DF485F3C-4F9A-48D8-AE0B-F458DA905F3B}" srcOrd="1" destOrd="0" presId="urn:microsoft.com/office/officeart/2005/8/layout/orgChart1"/>
    <dgm:cxn modelId="{01CA15D9-F025-4E88-867B-FC96E9CD67FA}" type="presParOf" srcId="{D1A5D6F3-EC0E-4C65-9972-9FE15CA9F4E4}" destId="{B3794773-BC93-4923-BF16-EC54223A8FD5}" srcOrd="2" destOrd="0" presId="urn:microsoft.com/office/officeart/2005/8/layout/orgChart1"/>
    <dgm:cxn modelId="{49B44185-590F-41A4-8446-7037D3845280}" type="presParOf" srcId="{FCE2E13F-39F3-459D-A5A2-A25EF21E629E}" destId="{5C7F2A67-E636-4831-B34A-F811DDAC8323}" srcOrd="4" destOrd="0" presId="urn:microsoft.com/office/officeart/2005/8/layout/orgChart1"/>
    <dgm:cxn modelId="{8B02385F-5614-4DF0-9F5E-747C40E20DDE}" type="presParOf" srcId="{FCE2E13F-39F3-459D-A5A2-A25EF21E629E}" destId="{AA57B83B-3BB3-4E56-855C-E82D055BDD2E}" srcOrd="5" destOrd="0" presId="urn:microsoft.com/office/officeart/2005/8/layout/orgChart1"/>
    <dgm:cxn modelId="{0EA3CB28-9E41-45E7-A306-D235C6A5CB5C}" type="presParOf" srcId="{AA57B83B-3BB3-4E56-855C-E82D055BDD2E}" destId="{48DCD8DA-B40A-437C-9789-5870E457967D}" srcOrd="0" destOrd="0" presId="urn:microsoft.com/office/officeart/2005/8/layout/orgChart1"/>
    <dgm:cxn modelId="{C1A8C222-5766-4197-8677-18772D46923A}" type="presParOf" srcId="{48DCD8DA-B40A-437C-9789-5870E457967D}" destId="{7C9007F1-E0A2-4C1C-918E-E051E726892A}" srcOrd="0" destOrd="0" presId="urn:microsoft.com/office/officeart/2005/8/layout/orgChart1"/>
    <dgm:cxn modelId="{88EC3CF0-13E4-4DD5-B799-9C7A82B0AA9A}" type="presParOf" srcId="{48DCD8DA-B40A-437C-9789-5870E457967D}" destId="{FC6F1FD8-F54B-4908-A872-BD6317972F34}" srcOrd="1" destOrd="0" presId="urn:microsoft.com/office/officeart/2005/8/layout/orgChart1"/>
    <dgm:cxn modelId="{E224C455-EAF2-4337-A89F-02C5DD4EC91B}" type="presParOf" srcId="{AA57B83B-3BB3-4E56-855C-E82D055BDD2E}" destId="{D7284BAD-0AA2-48EC-B85D-FF6EB5ED4637}" srcOrd="1" destOrd="0" presId="urn:microsoft.com/office/officeart/2005/8/layout/orgChart1"/>
    <dgm:cxn modelId="{FF50DAF1-3839-4BF5-8E96-93FF2C621889}" type="presParOf" srcId="{AA57B83B-3BB3-4E56-855C-E82D055BDD2E}" destId="{0D30B37E-9925-4DA0-AE0B-4A114E28D5F6}" srcOrd="2" destOrd="0" presId="urn:microsoft.com/office/officeart/2005/8/layout/orgChart1"/>
    <dgm:cxn modelId="{ABED9585-205F-4158-97BE-72800EC10F88}" type="presParOf" srcId="{8C990F66-C708-4A6F-9FB8-FDF32B0BBEAC}" destId="{35AA5B90-DF30-44DC-8A23-3431B44E56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3D503-8342-4C51-B7CD-3893F4D5FC16}">
      <dsp:nvSpPr>
        <dsp:cNvPr id="0" name=""/>
        <dsp:cNvSpPr/>
      </dsp:nvSpPr>
      <dsp:spPr>
        <a:xfrm>
          <a:off x="2871" y="2990712"/>
          <a:ext cx="2018406" cy="166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辦法草案完成研擬送部</a:t>
          </a:r>
        </a:p>
      </dsp:txBody>
      <dsp:txXfrm>
        <a:off x="41182" y="3029023"/>
        <a:ext cx="1941784" cy="1231406"/>
      </dsp:txXfrm>
    </dsp:sp>
    <dsp:sp modelId="{41B92916-2B88-4948-B1B8-5B79746122D0}">
      <dsp:nvSpPr>
        <dsp:cNvPr id="0" name=""/>
        <dsp:cNvSpPr/>
      </dsp:nvSpPr>
      <dsp:spPr>
        <a:xfrm>
          <a:off x="1155551" y="3453249"/>
          <a:ext cx="2128363" cy="2128363"/>
        </a:xfrm>
        <a:prstGeom prst="leftCircularArrow">
          <a:avLst>
            <a:gd name="adj1" fmla="val 2699"/>
            <a:gd name="adj2" fmla="val 328641"/>
            <a:gd name="adj3" fmla="val 2104151"/>
            <a:gd name="adj4" fmla="val 9024489"/>
            <a:gd name="adj5" fmla="val 3149"/>
          </a:avLst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F75F6-F323-49E0-8AD3-1B8EBA2F7A26}">
      <dsp:nvSpPr>
        <dsp:cNvPr id="0" name=""/>
        <dsp:cNvSpPr/>
      </dsp:nvSpPr>
      <dsp:spPr>
        <a:xfrm>
          <a:off x="451406" y="4298740"/>
          <a:ext cx="1794139" cy="71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106.06.30</a:t>
          </a:r>
          <a:endParaRPr lang="zh-TW" altLang="en-US" sz="2800" kern="1200" dirty="0"/>
        </a:p>
      </dsp:txBody>
      <dsp:txXfrm>
        <a:off x="472303" y="4319637"/>
        <a:ext cx="1752345" cy="671675"/>
      </dsp:txXfrm>
    </dsp:sp>
    <dsp:sp modelId="{176680C3-7A0E-45FB-817A-18BF111F90A4}">
      <dsp:nvSpPr>
        <dsp:cNvPr id="0" name=""/>
        <dsp:cNvSpPr/>
      </dsp:nvSpPr>
      <dsp:spPr>
        <a:xfrm>
          <a:off x="2519109" y="2990712"/>
          <a:ext cx="2018406" cy="166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教育部調整修正</a:t>
          </a:r>
        </a:p>
      </dsp:txBody>
      <dsp:txXfrm>
        <a:off x="2557420" y="3385758"/>
        <a:ext cx="1941784" cy="1231406"/>
      </dsp:txXfrm>
    </dsp:sp>
    <dsp:sp modelId="{559D3EE4-3002-4041-83E5-2576FAE18956}">
      <dsp:nvSpPr>
        <dsp:cNvPr id="0" name=""/>
        <dsp:cNvSpPr/>
      </dsp:nvSpPr>
      <dsp:spPr>
        <a:xfrm>
          <a:off x="3654969" y="1999300"/>
          <a:ext cx="2386271" cy="2386271"/>
        </a:xfrm>
        <a:prstGeom prst="circularArrow">
          <a:avLst>
            <a:gd name="adj1" fmla="val 2407"/>
            <a:gd name="adj2" fmla="val 291143"/>
            <a:gd name="adj3" fmla="val 19533347"/>
            <a:gd name="adj4" fmla="val 12575511"/>
            <a:gd name="adj5" fmla="val 2809"/>
          </a:avLst>
        </a:prstGeom>
        <a:solidFill>
          <a:schemeClr val="accent6"/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E571-D242-4F2F-8AA0-E116CECF0A5E}">
      <dsp:nvSpPr>
        <dsp:cNvPr id="0" name=""/>
        <dsp:cNvSpPr/>
      </dsp:nvSpPr>
      <dsp:spPr>
        <a:xfrm>
          <a:off x="2967644" y="2633977"/>
          <a:ext cx="1794139" cy="713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106.07-09</a:t>
          </a:r>
          <a:endParaRPr lang="zh-TW" altLang="en-US" sz="2800" kern="1200" dirty="0"/>
        </a:p>
      </dsp:txBody>
      <dsp:txXfrm>
        <a:off x="2988541" y="2654874"/>
        <a:ext cx="1752345" cy="671675"/>
      </dsp:txXfrm>
    </dsp:sp>
    <dsp:sp modelId="{4303C12F-6B2D-4FDF-A1E2-B2A415870950}">
      <dsp:nvSpPr>
        <dsp:cNvPr id="0" name=""/>
        <dsp:cNvSpPr/>
      </dsp:nvSpPr>
      <dsp:spPr>
        <a:xfrm>
          <a:off x="5035347" y="2990712"/>
          <a:ext cx="2018406" cy="166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教育部進行分區與網路公聽</a:t>
          </a:r>
        </a:p>
      </dsp:txBody>
      <dsp:txXfrm>
        <a:off x="5073658" y="3029023"/>
        <a:ext cx="1941784" cy="1231406"/>
      </dsp:txXfrm>
    </dsp:sp>
    <dsp:sp modelId="{7313B772-F538-4859-AEEE-7D5E5E2A81FE}">
      <dsp:nvSpPr>
        <dsp:cNvPr id="0" name=""/>
        <dsp:cNvSpPr/>
      </dsp:nvSpPr>
      <dsp:spPr>
        <a:xfrm>
          <a:off x="6188027" y="3453249"/>
          <a:ext cx="2128363" cy="2128363"/>
        </a:xfrm>
        <a:prstGeom prst="leftCircularArrow">
          <a:avLst>
            <a:gd name="adj1" fmla="val 2699"/>
            <a:gd name="adj2" fmla="val 328641"/>
            <a:gd name="adj3" fmla="val 2104151"/>
            <a:gd name="adj4" fmla="val 9024489"/>
            <a:gd name="adj5" fmla="val 3149"/>
          </a:avLst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80752-4D12-4378-ADC9-F52ED2957227}">
      <dsp:nvSpPr>
        <dsp:cNvPr id="0" name=""/>
        <dsp:cNvSpPr/>
      </dsp:nvSpPr>
      <dsp:spPr>
        <a:xfrm>
          <a:off x="5483881" y="4298740"/>
          <a:ext cx="1794139" cy="71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106.09-11</a:t>
          </a:r>
          <a:endParaRPr lang="zh-TW" altLang="en-US" sz="2800" kern="1200" dirty="0"/>
        </a:p>
      </dsp:txBody>
      <dsp:txXfrm>
        <a:off x="5504778" y="4319637"/>
        <a:ext cx="1752345" cy="671675"/>
      </dsp:txXfrm>
    </dsp:sp>
    <dsp:sp modelId="{D41C973B-6D17-466F-B9F9-7E5A8210C1EE}">
      <dsp:nvSpPr>
        <dsp:cNvPr id="0" name=""/>
        <dsp:cNvSpPr/>
      </dsp:nvSpPr>
      <dsp:spPr>
        <a:xfrm>
          <a:off x="7551584" y="2990712"/>
          <a:ext cx="2018406" cy="166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完成辦法草案條文的確認並進行法定程序</a:t>
          </a:r>
        </a:p>
      </dsp:txBody>
      <dsp:txXfrm>
        <a:off x="7589895" y="3385758"/>
        <a:ext cx="1941784" cy="1231406"/>
      </dsp:txXfrm>
    </dsp:sp>
    <dsp:sp modelId="{3C2BF60C-FA2C-4FB1-817F-63FF054F8D4C}">
      <dsp:nvSpPr>
        <dsp:cNvPr id="0" name=""/>
        <dsp:cNvSpPr/>
      </dsp:nvSpPr>
      <dsp:spPr>
        <a:xfrm>
          <a:off x="8687444" y="1999300"/>
          <a:ext cx="2386271" cy="2386271"/>
        </a:xfrm>
        <a:prstGeom prst="circularArrow">
          <a:avLst>
            <a:gd name="adj1" fmla="val 2407"/>
            <a:gd name="adj2" fmla="val 291143"/>
            <a:gd name="adj3" fmla="val 19533347"/>
            <a:gd name="adj4" fmla="val 12575511"/>
            <a:gd name="adj5" fmla="val 2809"/>
          </a:avLst>
        </a:prstGeom>
        <a:solidFill>
          <a:schemeClr val="accent6"/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402DF-B2F0-4C43-B84C-C1C9FBFAF080}">
      <dsp:nvSpPr>
        <dsp:cNvPr id="0" name=""/>
        <dsp:cNvSpPr/>
      </dsp:nvSpPr>
      <dsp:spPr>
        <a:xfrm>
          <a:off x="8000119" y="2633977"/>
          <a:ext cx="1794139" cy="713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106.12</a:t>
          </a:r>
          <a:endParaRPr lang="zh-TW" altLang="en-US" sz="2800" kern="1200" dirty="0"/>
        </a:p>
      </dsp:txBody>
      <dsp:txXfrm>
        <a:off x="8021016" y="2654874"/>
        <a:ext cx="1752345" cy="671675"/>
      </dsp:txXfrm>
    </dsp:sp>
    <dsp:sp modelId="{EE8C84CD-7819-44B8-BF19-A3BF1BA398C9}">
      <dsp:nvSpPr>
        <dsp:cNvPr id="0" name=""/>
        <dsp:cNvSpPr/>
      </dsp:nvSpPr>
      <dsp:spPr>
        <a:xfrm>
          <a:off x="10067822" y="2990712"/>
          <a:ext cx="2018406" cy="166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教育部公布實施</a:t>
          </a:r>
        </a:p>
      </dsp:txBody>
      <dsp:txXfrm>
        <a:off x="10106133" y="3029023"/>
        <a:ext cx="1941784" cy="1231406"/>
      </dsp:txXfrm>
    </dsp:sp>
    <dsp:sp modelId="{1576CFBC-AB9B-4C96-8B7C-DF587635BC03}">
      <dsp:nvSpPr>
        <dsp:cNvPr id="0" name=""/>
        <dsp:cNvSpPr/>
      </dsp:nvSpPr>
      <dsp:spPr>
        <a:xfrm>
          <a:off x="10516356" y="4298740"/>
          <a:ext cx="1794139" cy="71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107.07</a:t>
          </a:r>
          <a:endParaRPr lang="zh-TW" altLang="en-US" sz="2800" kern="1200" dirty="0"/>
        </a:p>
      </dsp:txBody>
      <dsp:txXfrm>
        <a:off x="10537253" y="4319637"/>
        <a:ext cx="1752345" cy="6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9CFD1-7658-434A-BC1D-B8ACEC71D647}">
      <dsp:nvSpPr>
        <dsp:cNvPr id="0" name=""/>
        <dsp:cNvSpPr/>
      </dsp:nvSpPr>
      <dsp:spPr>
        <a:xfrm>
          <a:off x="-8170613" y="-1249415"/>
          <a:ext cx="9731482" cy="9731482"/>
        </a:xfrm>
        <a:prstGeom prst="blockArc">
          <a:avLst>
            <a:gd name="adj1" fmla="val 18900000"/>
            <a:gd name="adj2" fmla="val 2700000"/>
            <a:gd name="adj3" fmla="val 22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F88E7-6280-4FE7-9ACD-28FDF2FD648A}">
      <dsp:nvSpPr>
        <dsp:cNvPr id="0" name=""/>
        <dsp:cNvSpPr/>
      </dsp:nvSpPr>
      <dsp:spPr>
        <a:xfrm>
          <a:off x="507370" y="328796"/>
          <a:ext cx="10145928" cy="65730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+mn-ea"/>
              <a:ea typeface="+mn-ea"/>
            </a:rPr>
            <a:t>總則</a:t>
          </a:r>
        </a:p>
      </dsp:txBody>
      <dsp:txXfrm>
        <a:off x="507370" y="328796"/>
        <a:ext cx="10145928" cy="657303"/>
      </dsp:txXfrm>
    </dsp:sp>
    <dsp:sp modelId="{0B102F58-15C8-45C9-8565-776849E82DA3}">
      <dsp:nvSpPr>
        <dsp:cNvPr id="0" name=""/>
        <dsp:cNvSpPr/>
      </dsp:nvSpPr>
      <dsp:spPr>
        <a:xfrm>
          <a:off x="96555" y="246633"/>
          <a:ext cx="821629" cy="82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3CD7D-7A67-45A3-9C14-0394CB713CCA}">
      <dsp:nvSpPr>
        <dsp:cNvPr id="0" name=""/>
        <dsp:cNvSpPr/>
      </dsp:nvSpPr>
      <dsp:spPr>
        <a:xfrm>
          <a:off x="1102617" y="1315329"/>
          <a:ext cx="9550681" cy="65730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+mn-ea"/>
              <a:ea typeface="+mn-ea"/>
            </a:rPr>
            <a:t>師資培育之大學職責</a:t>
          </a:r>
        </a:p>
      </dsp:txBody>
      <dsp:txXfrm>
        <a:off x="1102617" y="1315329"/>
        <a:ext cx="9550681" cy="657303"/>
      </dsp:txXfrm>
    </dsp:sp>
    <dsp:sp modelId="{BD3827D9-1C0E-4A5E-9DF0-0F86A23C26BF}">
      <dsp:nvSpPr>
        <dsp:cNvPr id="0" name=""/>
        <dsp:cNvSpPr/>
      </dsp:nvSpPr>
      <dsp:spPr>
        <a:xfrm>
          <a:off x="691803" y="1233166"/>
          <a:ext cx="821629" cy="82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93822-0E81-40E0-AA21-13B0D1CCD07C}">
      <dsp:nvSpPr>
        <dsp:cNvPr id="0" name=""/>
        <dsp:cNvSpPr/>
      </dsp:nvSpPr>
      <dsp:spPr>
        <a:xfrm>
          <a:off x="1428810" y="2301140"/>
          <a:ext cx="9224488" cy="65730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n-ea"/>
              <a:ea typeface="+mn-ea"/>
            </a:rPr>
            <a:t>教育實習機構職責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1428810" y="2301140"/>
        <a:ext cx="9224488" cy="657303"/>
      </dsp:txXfrm>
    </dsp:sp>
    <dsp:sp modelId="{D07BA475-CFDA-4BBD-9ABE-15F6D1BFCA38}">
      <dsp:nvSpPr>
        <dsp:cNvPr id="0" name=""/>
        <dsp:cNvSpPr/>
      </dsp:nvSpPr>
      <dsp:spPr>
        <a:xfrm>
          <a:off x="1017995" y="2218977"/>
          <a:ext cx="821629" cy="82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4C9D0-74B9-45D1-BC42-95CC8BD5A658}">
      <dsp:nvSpPr>
        <dsp:cNvPr id="0" name=""/>
        <dsp:cNvSpPr/>
      </dsp:nvSpPr>
      <dsp:spPr>
        <a:xfrm>
          <a:off x="1532960" y="3287673"/>
          <a:ext cx="9120338" cy="65730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+mn-ea"/>
              <a:ea typeface="+mn-ea"/>
            </a:rPr>
            <a:t>實習學生權利與義務</a:t>
          </a:r>
        </a:p>
      </dsp:txBody>
      <dsp:txXfrm>
        <a:off x="1532960" y="3287673"/>
        <a:ext cx="9120338" cy="657303"/>
      </dsp:txXfrm>
    </dsp:sp>
    <dsp:sp modelId="{4ED8837A-4B41-4C20-A94D-C2B183BDE364}">
      <dsp:nvSpPr>
        <dsp:cNvPr id="0" name=""/>
        <dsp:cNvSpPr/>
      </dsp:nvSpPr>
      <dsp:spPr>
        <a:xfrm>
          <a:off x="1122145" y="3205510"/>
          <a:ext cx="821629" cy="82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97ACF-76CB-4303-B958-572E352EB793}">
      <dsp:nvSpPr>
        <dsp:cNvPr id="0" name=""/>
        <dsp:cNvSpPr/>
      </dsp:nvSpPr>
      <dsp:spPr>
        <a:xfrm>
          <a:off x="1428810" y="4274207"/>
          <a:ext cx="9224488" cy="65730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+mn-ea"/>
              <a:ea typeface="+mn-ea"/>
            </a:rPr>
            <a:t>教育實習成績評量</a:t>
          </a:r>
        </a:p>
      </dsp:txBody>
      <dsp:txXfrm>
        <a:off x="1428810" y="4274207"/>
        <a:ext cx="9224488" cy="657303"/>
      </dsp:txXfrm>
    </dsp:sp>
    <dsp:sp modelId="{D5EB966D-7D30-410C-B0E9-D0F5C4FF0AD7}">
      <dsp:nvSpPr>
        <dsp:cNvPr id="0" name=""/>
        <dsp:cNvSpPr/>
      </dsp:nvSpPr>
      <dsp:spPr>
        <a:xfrm>
          <a:off x="1017995" y="4192044"/>
          <a:ext cx="821629" cy="82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C2F3C-D1D4-46E2-97A4-23DD4D53306D}">
      <dsp:nvSpPr>
        <dsp:cNvPr id="0" name=""/>
        <dsp:cNvSpPr/>
      </dsp:nvSpPr>
      <dsp:spPr>
        <a:xfrm>
          <a:off x="1102617" y="5260017"/>
          <a:ext cx="9550681" cy="65730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latin typeface="+mn-ea"/>
              <a:ea typeface="+mn-ea"/>
            </a:rPr>
            <a:t>申請以任教年資抵免教育實習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1102617" y="5260017"/>
        <a:ext cx="9550681" cy="657303"/>
      </dsp:txXfrm>
    </dsp:sp>
    <dsp:sp modelId="{57111887-662C-4FEF-AD00-1821C0EE8A7B}">
      <dsp:nvSpPr>
        <dsp:cNvPr id="0" name=""/>
        <dsp:cNvSpPr/>
      </dsp:nvSpPr>
      <dsp:spPr>
        <a:xfrm>
          <a:off x="691803" y="5177854"/>
          <a:ext cx="821629" cy="82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1248-C7F0-4762-83F8-F4F31A2C39A2}">
      <dsp:nvSpPr>
        <dsp:cNvPr id="0" name=""/>
        <dsp:cNvSpPr/>
      </dsp:nvSpPr>
      <dsp:spPr>
        <a:xfrm>
          <a:off x="507370" y="6246551"/>
          <a:ext cx="10145928" cy="65730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n-ea"/>
              <a:ea typeface="+mn-ea"/>
            </a:rPr>
            <a:t>其他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507370" y="6246551"/>
        <a:ext cx="10145928" cy="657303"/>
      </dsp:txXfrm>
    </dsp:sp>
    <dsp:sp modelId="{3412A43A-AFE7-463C-B6AE-C7F30467C00B}">
      <dsp:nvSpPr>
        <dsp:cNvPr id="0" name=""/>
        <dsp:cNvSpPr/>
      </dsp:nvSpPr>
      <dsp:spPr>
        <a:xfrm>
          <a:off x="96555" y="6164388"/>
          <a:ext cx="821629" cy="821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34BE8-FE27-40CA-B2DE-A9B35F298908}">
      <dsp:nvSpPr>
        <dsp:cNvPr id="0" name=""/>
        <dsp:cNvSpPr/>
      </dsp:nvSpPr>
      <dsp:spPr>
        <a:xfrm>
          <a:off x="260320" y="2832008"/>
          <a:ext cx="6004374" cy="40570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200" kern="1200" dirty="0"/>
        </a:p>
      </dsp:txBody>
      <dsp:txXfrm>
        <a:off x="2288851" y="2832008"/>
        <a:ext cx="1947312" cy="4057062"/>
      </dsp:txXfrm>
    </dsp:sp>
    <dsp:sp modelId="{70970905-5675-4975-A2B5-07A8DC7BF744}">
      <dsp:nvSpPr>
        <dsp:cNvPr id="0" name=""/>
        <dsp:cNvSpPr/>
      </dsp:nvSpPr>
      <dsp:spPr>
        <a:xfrm>
          <a:off x="5472610" y="3973857"/>
          <a:ext cx="3717730" cy="185879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教育實習機構</a:t>
          </a:r>
          <a:endParaRPr lang="en-US" altLang="zh-TW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教育實習輔導小組</a:t>
          </a:r>
        </a:p>
      </dsp:txBody>
      <dsp:txXfrm>
        <a:off x="6402008" y="3973857"/>
        <a:ext cx="1858935" cy="1858795"/>
      </dsp:txXfrm>
    </dsp:sp>
    <dsp:sp modelId="{6FC50BAD-5DE8-4862-80A1-237DCED5AAED}">
      <dsp:nvSpPr>
        <dsp:cNvPr id="0" name=""/>
        <dsp:cNvSpPr/>
      </dsp:nvSpPr>
      <dsp:spPr>
        <a:xfrm>
          <a:off x="8424935" y="3973857"/>
          <a:ext cx="4198043" cy="185879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師資培育之大學</a:t>
          </a:r>
          <a:endParaRPr lang="en-US" altLang="zh-TW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教育實習相關</a:t>
          </a:r>
          <a:endParaRPr lang="en-US" altLang="zh-TW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會議規定</a:t>
          </a:r>
        </a:p>
      </dsp:txBody>
      <dsp:txXfrm>
        <a:off x="9354333" y="3973857"/>
        <a:ext cx="2339248" cy="1858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1AF7C-2A26-40F7-9A98-92CCEA655A6A}">
      <dsp:nvSpPr>
        <dsp:cNvPr id="0" name=""/>
        <dsp:cNvSpPr/>
      </dsp:nvSpPr>
      <dsp:spPr>
        <a:xfrm>
          <a:off x="246296" y="148829"/>
          <a:ext cx="1363335" cy="1363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accent6"/>
              </a:solidFill>
            </a:rPr>
            <a:t>教學演示評量</a:t>
          </a:r>
        </a:p>
      </dsp:txBody>
      <dsp:txXfrm>
        <a:off x="445952" y="348485"/>
        <a:ext cx="964023" cy="964023"/>
      </dsp:txXfrm>
    </dsp:sp>
    <dsp:sp modelId="{5A486D8C-FE91-416C-9AE6-98C8E218C564}">
      <dsp:nvSpPr>
        <dsp:cNvPr id="0" name=""/>
        <dsp:cNvSpPr/>
      </dsp:nvSpPr>
      <dsp:spPr>
        <a:xfrm>
          <a:off x="532597" y="1476840"/>
          <a:ext cx="790734" cy="79073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637409" y="1779217"/>
        <a:ext cx="581110" cy="185980"/>
      </dsp:txXfrm>
    </dsp:sp>
    <dsp:sp modelId="{DEB8E2A3-CB7B-4D08-B655-9E93D25EA187}">
      <dsp:nvSpPr>
        <dsp:cNvPr id="0" name=""/>
        <dsp:cNvSpPr/>
      </dsp:nvSpPr>
      <dsp:spPr>
        <a:xfrm>
          <a:off x="246296" y="2232251"/>
          <a:ext cx="1363335" cy="1363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accent6"/>
              </a:solidFill>
            </a:rPr>
            <a:t>實習檔案評量</a:t>
          </a:r>
        </a:p>
      </dsp:txBody>
      <dsp:txXfrm>
        <a:off x="445952" y="2431907"/>
        <a:ext cx="964023" cy="964023"/>
      </dsp:txXfrm>
    </dsp:sp>
    <dsp:sp modelId="{753DF54F-E051-436A-AA41-96B73C7FEF91}">
      <dsp:nvSpPr>
        <dsp:cNvPr id="0" name=""/>
        <dsp:cNvSpPr/>
      </dsp:nvSpPr>
      <dsp:spPr>
        <a:xfrm>
          <a:off x="1651357" y="1618627"/>
          <a:ext cx="329985" cy="507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1651357" y="1720059"/>
        <a:ext cx="230990" cy="304296"/>
      </dsp:txXfrm>
    </dsp:sp>
    <dsp:sp modelId="{40DB3854-2318-4212-AEC5-960FD6C1D459}">
      <dsp:nvSpPr>
        <dsp:cNvPr id="0" name=""/>
        <dsp:cNvSpPr/>
      </dsp:nvSpPr>
      <dsp:spPr>
        <a:xfrm>
          <a:off x="2232245" y="508872"/>
          <a:ext cx="2726670" cy="2726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accent6"/>
              </a:solidFill>
            </a:rPr>
            <a:t>整體表現評量</a:t>
          </a:r>
          <a:endParaRPr lang="en-US" altLang="zh-TW" sz="2200" kern="1200" dirty="0">
            <a:solidFill>
              <a:schemeClr val="accent6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教學活動</a:t>
          </a:r>
          <a:r>
            <a:rPr lang="en-US" altLang="zh-TW" sz="2200" kern="1200" dirty="0"/>
            <a:t>+</a:t>
          </a:r>
          <a:r>
            <a:rPr lang="zh-TW" altLang="en-US" sz="2200" kern="1200" dirty="0"/>
            <a:t>實習檔案</a:t>
          </a:r>
          <a:r>
            <a:rPr lang="en-US" altLang="zh-TW" sz="2200" kern="1200" dirty="0"/>
            <a:t>+</a:t>
          </a:r>
          <a:r>
            <a:rPr lang="zh-TW" altLang="en-US" sz="2200" kern="1200" dirty="0"/>
            <a:t>態度情意</a:t>
          </a:r>
        </a:p>
      </dsp:txBody>
      <dsp:txXfrm>
        <a:off x="2631557" y="908184"/>
        <a:ext cx="1928046" cy="1928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4E90A-9C9A-CF45-81C7-1F8698DC4086}">
      <dsp:nvSpPr>
        <dsp:cNvPr id="0" name=""/>
        <dsp:cNvSpPr/>
      </dsp:nvSpPr>
      <dsp:spPr>
        <a:xfrm>
          <a:off x="2902868" y="2266030"/>
          <a:ext cx="1646204" cy="106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教學觀察表</a:t>
          </a:r>
        </a:p>
      </dsp:txBody>
      <dsp:txXfrm>
        <a:off x="3420154" y="2556047"/>
        <a:ext cx="1105493" cy="752925"/>
      </dsp:txXfrm>
    </dsp:sp>
    <dsp:sp modelId="{2A5DFC94-4324-6F49-95D8-7538FCA1E9BE}">
      <dsp:nvSpPr>
        <dsp:cNvPr id="0" name=""/>
        <dsp:cNvSpPr/>
      </dsp:nvSpPr>
      <dsp:spPr>
        <a:xfrm>
          <a:off x="216955" y="2266030"/>
          <a:ext cx="1646204" cy="106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試教後會談記錄表</a:t>
          </a:r>
        </a:p>
      </dsp:txBody>
      <dsp:txXfrm>
        <a:off x="240380" y="2556047"/>
        <a:ext cx="1105493" cy="752925"/>
      </dsp:txXfrm>
    </dsp:sp>
    <dsp:sp modelId="{4DE65D04-1550-C049-A23E-E708E54CF2E2}">
      <dsp:nvSpPr>
        <dsp:cNvPr id="0" name=""/>
        <dsp:cNvSpPr/>
      </dsp:nvSpPr>
      <dsp:spPr>
        <a:xfrm>
          <a:off x="2902868" y="0"/>
          <a:ext cx="1646204" cy="106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200" kern="1200" dirty="0">
              <a:effectLst/>
            </a:rPr>
            <a:t>試教前會談紀錄表</a:t>
          </a:r>
          <a:endParaRPr lang="zh-TW" altLang="en-US" sz="1200" kern="1200" dirty="0"/>
        </a:p>
      </dsp:txBody>
      <dsp:txXfrm>
        <a:off x="3420154" y="23425"/>
        <a:ext cx="1105493" cy="752925"/>
      </dsp:txXfrm>
    </dsp:sp>
    <dsp:sp modelId="{747001A3-7B7E-0B4F-AFB4-28A2345BFDD6}">
      <dsp:nvSpPr>
        <dsp:cNvPr id="0" name=""/>
        <dsp:cNvSpPr/>
      </dsp:nvSpPr>
      <dsp:spPr>
        <a:xfrm>
          <a:off x="216955" y="0"/>
          <a:ext cx="1646204" cy="106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教案</a:t>
          </a:r>
        </a:p>
      </dsp:txBody>
      <dsp:txXfrm>
        <a:off x="240380" y="23425"/>
        <a:ext cx="1105493" cy="752925"/>
      </dsp:txXfrm>
    </dsp:sp>
    <dsp:sp modelId="{4D222EBD-7E06-4D45-91B1-57843607524C}">
      <dsp:nvSpPr>
        <dsp:cNvPr id="0" name=""/>
        <dsp:cNvSpPr/>
      </dsp:nvSpPr>
      <dsp:spPr>
        <a:xfrm>
          <a:off x="906762" y="189946"/>
          <a:ext cx="1442928" cy="144292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撰寫教學計畫</a:t>
          </a:r>
        </a:p>
      </dsp:txBody>
      <dsp:txXfrm>
        <a:off x="1329386" y="612570"/>
        <a:ext cx="1020304" cy="1020304"/>
      </dsp:txXfrm>
    </dsp:sp>
    <dsp:sp modelId="{1F620BEA-16C9-3541-8CEA-28DA94C2F6F1}">
      <dsp:nvSpPr>
        <dsp:cNvPr id="0" name=""/>
        <dsp:cNvSpPr/>
      </dsp:nvSpPr>
      <dsp:spPr>
        <a:xfrm rot="5400000">
          <a:off x="2416338" y="189946"/>
          <a:ext cx="1442928" cy="144292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試教前會談</a:t>
          </a:r>
        </a:p>
      </dsp:txBody>
      <dsp:txXfrm rot="-5400000">
        <a:off x="2416338" y="612570"/>
        <a:ext cx="1020304" cy="1020304"/>
      </dsp:txXfrm>
    </dsp:sp>
    <dsp:sp modelId="{052C5F10-5884-D140-A899-84918BD0A2A8}">
      <dsp:nvSpPr>
        <dsp:cNvPr id="0" name=""/>
        <dsp:cNvSpPr/>
      </dsp:nvSpPr>
      <dsp:spPr>
        <a:xfrm rot="10800000">
          <a:off x="2416338" y="1699522"/>
          <a:ext cx="1442928" cy="144292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試教</a:t>
          </a:r>
        </a:p>
      </dsp:txBody>
      <dsp:txXfrm rot="10800000">
        <a:off x="2416338" y="1699522"/>
        <a:ext cx="1020304" cy="1020304"/>
      </dsp:txXfrm>
    </dsp:sp>
    <dsp:sp modelId="{58D6D1E5-3CFA-2C40-B9DC-E9A9A37F6263}">
      <dsp:nvSpPr>
        <dsp:cNvPr id="0" name=""/>
        <dsp:cNvSpPr/>
      </dsp:nvSpPr>
      <dsp:spPr>
        <a:xfrm rot="16200000">
          <a:off x="906762" y="1699522"/>
          <a:ext cx="1442928" cy="144292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試教後會談</a:t>
          </a:r>
        </a:p>
      </dsp:txBody>
      <dsp:txXfrm rot="5400000">
        <a:off x="1329386" y="1699522"/>
        <a:ext cx="1020304" cy="1020304"/>
      </dsp:txXfrm>
    </dsp:sp>
    <dsp:sp modelId="{6BCF9B3B-3422-CD47-9B03-868B8568F823}">
      <dsp:nvSpPr>
        <dsp:cNvPr id="0" name=""/>
        <dsp:cNvSpPr/>
      </dsp:nvSpPr>
      <dsp:spPr>
        <a:xfrm>
          <a:off x="2133917" y="1366283"/>
          <a:ext cx="498193" cy="4332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DC3A8-4B5A-3D4E-AE48-AAFB1FCE57E5}">
      <dsp:nvSpPr>
        <dsp:cNvPr id="0" name=""/>
        <dsp:cNvSpPr/>
      </dsp:nvSpPr>
      <dsp:spPr>
        <a:xfrm rot="10800000">
          <a:off x="2133917" y="1532903"/>
          <a:ext cx="498193" cy="4332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2A67-E636-4831-B34A-F811DDAC8323}">
      <dsp:nvSpPr>
        <dsp:cNvPr id="0" name=""/>
        <dsp:cNvSpPr/>
      </dsp:nvSpPr>
      <dsp:spPr>
        <a:xfrm>
          <a:off x="4049855" y="2142190"/>
          <a:ext cx="2865302" cy="497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41"/>
              </a:lnTo>
              <a:lnTo>
                <a:pt x="2865302" y="248641"/>
              </a:lnTo>
              <a:lnTo>
                <a:pt x="2865302" y="49728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B33F6-BC53-47AB-BE09-F799BB358136}">
      <dsp:nvSpPr>
        <dsp:cNvPr id="0" name=""/>
        <dsp:cNvSpPr/>
      </dsp:nvSpPr>
      <dsp:spPr>
        <a:xfrm>
          <a:off x="4004135" y="2142190"/>
          <a:ext cx="91440" cy="497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F543-BE23-4F9F-9024-E58FA36BAE61}">
      <dsp:nvSpPr>
        <dsp:cNvPr id="0" name=""/>
        <dsp:cNvSpPr/>
      </dsp:nvSpPr>
      <dsp:spPr>
        <a:xfrm>
          <a:off x="1184552" y="2142190"/>
          <a:ext cx="2865302" cy="497283"/>
        </a:xfrm>
        <a:custGeom>
          <a:avLst/>
          <a:gdLst/>
          <a:ahLst/>
          <a:cxnLst/>
          <a:rect l="0" t="0" r="0" b="0"/>
          <a:pathLst>
            <a:path>
              <a:moveTo>
                <a:pt x="2865302" y="0"/>
              </a:moveTo>
              <a:lnTo>
                <a:pt x="2865302" y="248641"/>
              </a:lnTo>
              <a:lnTo>
                <a:pt x="0" y="248641"/>
              </a:lnTo>
              <a:lnTo>
                <a:pt x="0" y="49728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5E1AF-4A8A-422F-837F-DFD041491F8A}">
      <dsp:nvSpPr>
        <dsp:cNvPr id="0" name=""/>
        <dsp:cNvSpPr/>
      </dsp:nvSpPr>
      <dsp:spPr>
        <a:xfrm>
          <a:off x="1893727" y="778034"/>
          <a:ext cx="4312255" cy="136415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檔案評量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（參考實習學生填寫的實習任務表件）</a:t>
          </a:r>
          <a:endParaRPr lang="zh-TW" altLang="en-US" sz="2000" b="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893727" y="778034"/>
        <a:ext cx="4312255" cy="1364156"/>
      </dsp:txXfrm>
    </dsp:sp>
    <dsp:sp modelId="{88EB13A9-3199-4486-B9C3-0D1710F824C6}">
      <dsp:nvSpPr>
        <dsp:cNvPr id="0" name=""/>
        <dsp:cNvSpPr/>
      </dsp:nvSpPr>
      <dsp:spPr>
        <a:xfrm>
          <a:off x="543" y="2639474"/>
          <a:ext cx="2368018" cy="1184009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教學實習</a:t>
          </a:r>
        </a:p>
      </dsp:txBody>
      <dsp:txXfrm>
        <a:off x="543" y="2639474"/>
        <a:ext cx="2368018" cy="1184009"/>
      </dsp:txXfrm>
    </dsp:sp>
    <dsp:sp modelId="{AF10662B-FDA0-4311-9659-F6B854F00F35}">
      <dsp:nvSpPr>
        <dsp:cNvPr id="0" name=""/>
        <dsp:cNvSpPr/>
      </dsp:nvSpPr>
      <dsp:spPr>
        <a:xfrm>
          <a:off x="2865845" y="2639474"/>
          <a:ext cx="2368018" cy="1184009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導師實習</a:t>
          </a:r>
        </a:p>
      </dsp:txBody>
      <dsp:txXfrm>
        <a:off x="2865845" y="2639474"/>
        <a:ext cx="2368018" cy="1184009"/>
      </dsp:txXfrm>
    </dsp:sp>
    <dsp:sp modelId="{7C9007F1-E0A2-4C1C-918E-E051E726892A}">
      <dsp:nvSpPr>
        <dsp:cNvPr id="0" name=""/>
        <dsp:cNvSpPr/>
      </dsp:nvSpPr>
      <dsp:spPr>
        <a:xfrm>
          <a:off x="5731147" y="2639474"/>
          <a:ext cx="2368018" cy="1184009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行政實習</a:t>
          </a:r>
        </a:p>
      </dsp:txBody>
      <dsp:txXfrm>
        <a:off x="5731147" y="2639474"/>
        <a:ext cx="2368018" cy="1184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59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23287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11267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40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1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64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8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3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86" r:id="rId2"/>
  </p:sldLayoutIdLst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" y="4690518"/>
            <a:ext cx="12858045" cy="22481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8" y="5098811"/>
            <a:ext cx="12858045" cy="16361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65998"/>
            <a:ext cx="12858397" cy="1672109"/>
          </a:xfrm>
          <a:prstGeom prst="rect">
            <a:avLst/>
          </a:prstGeom>
        </p:spPr>
      </p:pic>
      <p:sp>
        <p:nvSpPr>
          <p:cNvPr id="17" name="TextBox 10"/>
          <p:cNvSpPr txBox="1"/>
          <p:nvPr/>
        </p:nvSpPr>
        <p:spPr>
          <a:xfrm>
            <a:off x="308695" y="989505"/>
            <a:ext cx="1245738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6000" cap="all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新制教育實習制度</a:t>
            </a:r>
            <a:endParaRPr lang="en-US" altLang="zh-TW" sz="2800" cap="all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413165" y="3760341"/>
            <a:ext cx="27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70092" y="3053920"/>
            <a:ext cx="7518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計畫主持人：黃嘉莉教授</a:t>
            </a:r>
          </a:p>
          <a:p>
            <a:pPr algn="ctr">
              <a:buNone/>
            </a:pP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                        國立臺灣師範大學師資培育學院</a:t>
            </a:r>
            <a:endParaRPr lang="en-US" altLang="zh-TW" sz="2000" cap="all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altLang="zh-TW" sz="2000" cap="all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地       點：國立彰化師範大學</a:t>
            </a:r>
          </a:p>
          <a:p>
            <a:pPr algn="ctr">
              <a:buNone/>
            </a:pP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時       間：中華民國</a:t>
            </a:r>
            <a:r>
              <a:rPr lang="en-US" altLang="zh-TW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107</a:t>
            </a: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TW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TW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  <a:p>
            <a:pPr algn="ctr">
              <a:buNone/>
            </a:pP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委託單位：教育部師資培育及藝術教育司</a:t>
            </a:r>
          </a:p>
          <a:p>
            <a:pPr algn="ctr">
              <a:buNone/>
            </a:pPr>
            <a:r>
              <a:rPr lang="zh-TW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    執行單位：國立臺灣師範大學師資培育學院</a:t>
            </a:r>
            <a:endParaRPr lang="zh-TW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09"/>
    </mc:Choice>
    <mc:Fallback xmlns="">
      <p:transition advTm="630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0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172791" y="2320181"/>
            <a:ext cx="10513168" cy="4464496"/>
            <a:chOff x="1172791" y="1816125"/>
            <a:chExt cx="10513168" cy="4464496"/>
          </a:xfrm>
        </p:grpSpPr>
        <p:grpSp>
          <p:nvGrpSpPr>
            <p:cNvPr id="8" name="群組 7"/>
            <p:cNvGrpSpPr/>
            <p:nvPr/>
          </p:nvGrpSpPr>
          <p:grpSpPr>
            <a:xfrm>
              <a:off x="1172791" y="1816125"/>
              <a:ext cx="10513168" cy="864096"/>
              <a:chOff x="1244799" y="2032149"/>
              <a:chExt cx="10513168" cy="864096"/>
            </a:xfrm>
          </p:grpSpPr>
          <p:sp>
            <p:nvSpPr>
              <p:cNvPr id="6" name="文字版面配置區 2"/>
              <p:cNvSpPr txBox="1">
                <a:spLocks/>
              </p:cNvSpPr>
              <p:nvPr/>
            </p:nvSpPr>
            <p:spPr>
              <a:xfrm>
                <a:off x="1244799" y="2032149"/>
                <a:ext cx="4896544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師資培育之大學辦理教育實習作業原則（舊規定）</a:t>
                </a:r>
              </a:p>
            </p:txBody>
          </p:sp>
          <p:sp>
            <p:nvSpPr>
              <p:cNvPr id="7" name="文字版面配置區 2"/>
              <p:cNvSpPr txBox="1">
                <a:spLocks/>
              </p:cNvSpPr>
              <p:nvPr/>
            </p:nvSpPr>
            <p:spPr>
              <a:xfrm>
                <a:off x="6573391" y="2032149"/>
                <a:ext cx="5184576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師資培育之大學與教育實習機構辦理教育實習辦法</a:t>
                </a:r>
                <a:r>
                  <a:rPr kumimoji="1" lang="en-US" altLang="zh-TW" dirty="0"/>
                  <a:t>(</a:t>
                </a:r>
                <a:r>
                  <a:rPr kumimoji="1" lang="zh-TW" altLang="en-US" dirty="0"/>
                  <a:t>新辦法</a:t>
                </a:r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p:grp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1172791" y="2955751"/>
              <a:ext cx="10513167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教育實習目的（第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實習學生身分（原於師資培育法施行細則規定）（第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教育實習期間與實習場域（第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主管機關職責（第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繳交等同四學分教育實習輔導費用，專款專用（原於師資培育法施行細則規定）（第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25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943" y="1096045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相同處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1/2)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</p:spTree>
    <p:extLst>
      <p:ext uri="{BB962C8B-B14F-4D97-AF65-F5344CB8AC3E}">
        <p14:creationId xmlns:p14="http://schemas.microsoft.com/office/powerpoint/2010/main" val="238624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172791" y="2320181"/>
            <a:ext cx="10513168" cy="4464496"/>
            <a:chOff x="1172791" y="1816125"/>
            <a:chExt cx="10513168" cy="4464496"/>
          </a:xfrm>
        </p:grpSpPr>
        <p:grpSp>
          <p:nvGrpSpPr>
            <p:cNvPr id="8" name="群組 7"/>
            <p:cNvGrpSpPr/>
            <p:nvPr/>
          </p:nvGrpSpPr>
          <p:grpSpPr>
            <a:xfrm>
              <a:off x="1172791" y="1816125"/>
              <a:ext cx="10513168" cy="864096"/>
              <a:chOff x="1244799" y="2032149"/>
              <a:chExt cx="10513168" cy="864096"/>
            </a:xfrm>
          </p:grpSpPr>
          <p:sp>
            <p:nvSpPr>
              <p:cNvPr id="6" name="文字版面配置區 2"/>
              <p:cNvSpPr txBox="1">
                <a:spLocks/>
              </p:cNvSpPr>
              <p:nvPr/>
            </p:nvSpPr>
            <p:spPr>
              <a:xfrm>
                <a:off x="1244799" y="2032149"/>
                <a:ext cx="4896544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師資培育之大學辦理教育實習作業原則（舊規定）</a:t>
                </a:r>
              </a:p>
            </p:txBody>
          </p:sp>
          <p:sp>
            <p:nvSpPr>
              <p:cNvPr id="7" name="文字版面配置區 2"/>
              <p:cNvSpPr txBox="1">
                <a:spLocks/>
              </p:cNvSpPr>
              <p:nvPr/>
            </p:nvSpPr>
            <p:spPr>
              <a:xfrm>
                <a:off x="6573391" y="2032149"/>
                <a:ext cx="5184576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師資培育之大學與教育實習機構辦理教育實習辦法</a:t>
                </a:r>
                <a:r>
                  <a:rPr kumimoji="1" lang="en-US" altLang="zh-TW" dirty="0"/>
                  <a:t>(</a:t>
                </a:r>
                <a:r>
                  <a:rPr kumimoji="1" lang="zh-TW" altLang="en-US" dirty="0"/>
                  <a:t>新辦法</a:t>
                </a:r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p:grp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1172791" y="2955751"/>
              <a:ext cx="10513167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教育實習項目：教學實習、導師（級務）實習、行政實習、研習（第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實習學生請假規定仍依據師資培育之大學的規定（第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17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實習學生違反教育人員任用條例或教師法或性別平等法之規定（第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17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實習學生參與師資培育之大學之互惠原則（第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943" y="1096045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相同處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2/2)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</p:spTree>
    <p:extLst>
      <p:ext uri="{BB962C8B-B14F-4D97-AF65-F5344CB8AC3E}">
        <p14:creationId xmlns:p14="http://schemas.microsoft.com/office/powerpoint/2010/main" val="89910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40943" y="1096045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些許差異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1/4)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72791" y="2176165"/>
            <a:ext cx="10513168" cy="4476998"/>
            <a:chOff x="1172791" y="2320181"/>
            <a:chExt cx="10513168" cy="4476998"/>
          </a:xfrm>
        </p:grpSpPr>
        <p:grpSp>
          <p:nvGrpSpPr>
            <p:cNvPr id="8" name="群組 7"/>
            <p:cNvGrpSpPr/>
            <p:nvPr/>
          </p:nvGrpSpPr>
          <p:grpSpPr>
            <a:xfrm>
              <a:off x="1172791" y="2320181"/>
              <a:ext cx="10513168" cy="864096"/>
              <a:chOff x="1244799" y="2032149"/>
              <a:chExt cx="10513168" cy="864096"/>
            </a:xfrm>
          </p:grpSpPr>
          <p:sp>
            <p:nvSpPr>
              <p:cNvPr id="6" name="文字版面配置區 2"/>
              <p:cNvSpPr txBox="1">
                <a:spLocks/>
              </p:cNvSpPr>
              <p:nvPr/>
            </p:nvSpPr>
            <p:spPr>
              <a:xfrm>
                <a:off x="1244799" y="2032149"/>
                <a:ext cx="4896544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師資培育之大學辦理教育實習作業原則（舊規定）</a:t>
                </a:r>
              </a:p>
            </p:txBody>
          </p:sp>
          <p:sp>
            <p:nvSpPr>
              <p:cNvPr id="7" name="文字版面配置區 2"/>
              <p:cNvSpPr txBox="1">
                <a:spLocks/>
              </p:cNvSpPr>
              <p:nvPr/>
            </p:nvSpPr>
            <p:spPr>
              <a:xfrm>
                <a:off x="6573391" y="2032149"/>
                <a:ext cx="5184576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師資培育之大學與教育實習機構辦理教育實習辦法</a:t>
                </a:r>
                <a:r>
                  <a:rPr kumimoji="1" lang="en-US" altLang="zh-TW" dirty="0"/>
                  <a:t>(</a:t>
                </a:r>
                <a:r>
                  <a:rPr kumimoji="1" lang="zh-TW" altLang="en-US" dirty="0"/>
                  <a:t>新辦法</a:t>
                </a:r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p:grp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1172792" y="3459807"/>
              <a:ext cx="4896544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教育實習機構的來源</a:t>
              </a: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None/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師資培育之大學設置教育實習專責單位</a:t>
              </a:r>
            </a:p>
          </p:txBody>
        </p:sp>
        <p:sp>
          <p:nvSpPr>
            <p:cNvPr id="15" name="內容版面配置區 6"/>
            <p:cNvSpPr txBox="1">
              <a:spLocks/>
            </p:cNvSpPr>
            <p:nvPr/>
          </p:nvSpPr>
          <p:spPr>
            <a:xfrm>
              <a:off x="6501383" y="3472309"/>
              <a:ext cx="5184576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 lnSpcReduction="10000"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經過遴選及審查，並公告於平臺，每兩年一次確認條件（第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不明定成立特定委員會，而是召開教育實習輔導相關會議（第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93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40943" y="1096045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些許差異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2/4)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72791" y="2176165"/>
            <a:ext cx="10513168" cy="4476998"/>
            <a:chOff x="1172791" y="2320181"/>
            <a:chExt cx="10513168" cy="4476998"/>
          </a:xfrm>
        </p:grpSpPr>
        <p:grpSp>
          <p:nvGrpSpPr>
            <p:cNvPr id="8" name="群組 7"/>
            <p:cNvGrpSpPr/>
            <p:nvPr/>
          </p:nvGrpSpPr>
          <p:grpSpPr>
            <a:xfrm>
              <a:off x="1172791" y="2320181"/>
              <a:ext cx="10513168" cy="864096"/>
              <a:chOff x="1244799" y="2032149"/>
              <a:chExt cx="10513168" cy="864096"/>
            </a:xfrm>
          </p:grpSpPr>
          <p:sp>
            <p:nvSpPr>
              <p:cNvPr id="6" name="文字版面配置區 2"/>
              <p:cNvSpPr txBox="1">
                <a:spLocks/>
              </p:cNvSpPr>
              <p:nvPr/>
            </p:nvSpPr>
            <p:spPr>
              <a:xfrm>
                <a:off x="1244799" y="2032149"/>
                <a:ext cx="4896544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師資培育之大學辦理教育實習作業原則（舊規定）</a:t>
                </a:r>
              </a:p>
            </p:txBody>
          </p:sp>
          <p:sp>
            <p:nvSpPr>
              <p:cNvPr id="7" name="文字版面配置區 2"/>
              <p:cNvSpPr txBox="1">
                <a:spLocks/>
              </p:cNvSpPr>
              <p:nvPr/>
            </p:nvSpPr>
            <p:spPr>
              <a:xfrm>
                <a:off x="6573391" y="2032149"/>
                <a:ext cx="5184576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師資培育之大學與教育實習機構辦理教育實習辦法</a:t>
                </a:r>
                <a:r>
                  <a:rPr kumimoji="1" lang="en-US" altLang="zh-TW" dirty="0"/>
                  <a:t>(</a:t>
                </a:r>
                <a:r>
                  <a:rPr kumimoji="1" lang="zh-TW" altLang="en-US" dirty="0"/>
                  <a:t>新辦法</a:t>
                </a:r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p:grp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1172792" y="3459807"/>
              <a:ext cx="4896544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教育實習機構與師資培育之大學的協議</a:t>
              </a: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教育實習機構成立教育實習輔導小組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內容版面配置區 6"/>
            <p:cNvSpPr txBox="1">
              <a:spLocks/>
            </p:cNvSpPr>
            <p:nvPr/>
          </p:nvSpPr>
          <p:spPr>
            <a:xfrm>
              <a:off x="6501383" y="3472309"/>
              <a:ext cx="5184576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 lnSpcReduction="10000"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教育實習機構與師資培育之大學簽訂實習協議書（實習契約，屆時教育部會給通版）（第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制度化並且作為評量成績確認的機制之一（第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3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40943" y="1096045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些許差異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3/4)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72791" y="2176165"/>
            <a:ext cx="10513168" cy="4476998"/>
            <a:chOff x="1172791" y="2320181"/>
            <a:chExt cx="10513168" cy="4476998"/>
          </a:xfrm>
        </p:grpSpPr>
        <p:grpSp>
          <p:nvGrpSpPr>
            <p:cNvPr id="8" name="群組 7"/>
            <p:cNvGrpSpPr/>
            <p:nvPr/>
          </p:nvGrpSpPr>
          <p:grpSpPr>
            <a:xfrm>
              <a:off x="1172791" y="2320181"/>
              <a:ext cx="10513168" cy="864096"/>
              <a:chOff x="1244799" y="2032149"/>
              <a:chExt cx="10513168" cy="864096"/>
            </a:xfrm>
          </p:grpSpPr>
          <p:sp>
            <p:nvSpPr>
              <p:cNvPr id="6" name="文字版面配置區 2"/>
              <p:cNvSpPr txBox="1">
                <a:spLocks/>
              </p:cNvSpPr>
              <p:nvPr/>
            </p:nvSpPr>
            <p:spPr>
              <a:xfrm>
                <a:off x="1244799" y="2032149"/>
                <a:ext cx="4896544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師資培育之大學辦理教育實習作業原則（舊規定）</a:t>
                </a:r>
              </a:p>
            </p:txBody>
          </p:sp>
          <p:sp>
            <p:nvSpPr>
              <p:cNvPr id="7" name="文字版面配置區 2"/>
              <p:cNvSpPr txBox="1">
                <a:spLocks/>
              </p:cNvSpPr>
              <p:nvPr/>
            </p:nvSpPr>
            <p:spPr>
              <a:xfrm>
                <a:off x="6573391" y="2032149"/>
                <a:ext cx="5184576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師資培育之大學與教育實習機構辦理教育實習辦法</a:t>
                </a:r>
                <a:r>
                  <a:rPr kumimoji="1" lang="en-US" altLang="zh-TW" dirty="0"/>
                  <a:t>(</a:t>
                </a:r>
                <a:r>
                  <a:rPr kumimoji="1" lang="zh-TW" altLang="en-US" dirty="0"/>
                  <a:t>新辦法</a:t>
                </a:r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p:grp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1172792" y="3459807"/>
              <a:ext cx="4896544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實習指導教師資格條件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實習輔導教師資格條件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兵役延期徵集入營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內容版面配置區 6"/>
            <p:cNvSpPr txBox="1">
              <a:spLocks/>
            </p:cNvSpPr>
            <p:nvPr/>
          </p:nvSpPr>
          <p:spPr>
            <a:xfrm>
              <a:off x="6501383" y="3472309"/>
              <a:ext cx="5184576" cy="3324870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 fontScale="85000" lnSpcReduction="20000"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實習指導教師蒞校指導不得少於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次（第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實習輔導教師資格條件，以及每學期以輔導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名實習學生為原則，並參加師資培育之大學培訓研習（第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實習學生為主，師資培育之大學協助輔導辦理延期徵集手續（第</a:t>
              </a:r>
              <a:r>
                <a:rPr kumimoji="1"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</a:t>
              </a: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88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40943" y="1096045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些許差異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4/4)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72791" y="2176165"/>
            <a:ext cx="11017224" cy="4912468"/>
            <a:chOff x="1172791" y="2320181"/>
            <a:chExt cx="11017224" cy="4912468"/>
          </a:xfrm>
        </p:grpSpPr>
        <p:grpSp>
          <p:nvGrpSpPr>
            <p:cNvPr id="8" name="群組 7"/>
            <p:cNvGrpSpPr/>
            <p:nvPr/>
          </p:nvGrpSpPr>
          <p:grpSpPr>
            <a:xfrm>
              <a:off x="1172791" y="2320181"/>
              <a:ext cx="11017224" cy="864096"/>
              <a:chOff x="1244799" y="2032149"/>
              <a:chExt cx="11017224" cy="864096"/>
            </a:xfrm>
          </p:grpSpPr>
          <p:sp>
            <p:nvSpPr>
              <p:cNvPr id="6" name="文字版面配置區 2"/>
              <p:cNvSpPr txBox="1">
                <a:spLocks/>
              </p:cNvSpPr>
              <p:nvPr/>
            </p:nvSpPr>
            <p:spPr>
              <a:xfrm>
                <a:off x="1244799" y="2032149"/>
                <a:ext cx="4896544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師資培育之大學辦理教育實習作業原則（舊規定）</a:t>
                </a:r>
              </a:p>
            </p:txBody>
          </p:sp>
          <p:sp>
            <p:nvSpPr>
              <p:cNvPr id="7" name="文字版面配置區 2"/>
              <p:cNvSpPr txBox="1">
                <a:spLocks/>
              </p:cNvSpPr>
              <p:nvPr/>
            </p:nvSpPr>
            <p:spPr>
              <a:xfrm>
                <a:off x="6573391" y="2032149"/>
                <a:ext cx="5688632" cy="86409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>
                <a:lvl1pPr marL="228620" indent="-228620" algn="l" defTabSz="91447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5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9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333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571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809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2048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286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524" indent="-228620" algn="l" defTabSz="91447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kumimoji="1" lang="zh-TW" altLang="en-US" dirty="0"/>
                  <a:t>師資培育之大學與教育實習機構辦理教育實習辦法</a:t>
                </a:r>
                <a:r>
                  <a:rPr kumimoji="1" lang="en-US" altLang="zh-TW" dirty="0"/>
                  <a:t>(</a:t>
                </a:r>
                <a:r>
                  <a:rPr kumimoji="1" lang="zh-TW" altLang="en-US" dirty="0"/>
                  <a:t>新辦法</a:t>
                </a:r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p:grp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1172792" y="3459807"/>
              <a:ext cx="4896544" cy="3772842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rmAutofit fontScale="92500" lnSpcReduction="10000"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四種教育實習項目</a:t>
              </a:r>
              <a:endParaRPr kumimoji="1"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教育實習表現指標的參考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教學觀摩活動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教育實習成績評量利益迴避原則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內容版面配置區 6"/>
            <p:cNvSpPr txBox="1">
              <a:spLocks/>
            </p:cNvSpPr>
            <p:nvPr/>
          </p:nvSpPr>
          <p:spPr>
            <a:xfrm>
              <a:off x="6501383" y="3472308"/>
              <a:ext cx="5688632" cy="3760341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教學實習開學後第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週至第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週以見習為主，第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週起進行教學或實施教保活動、導師（級務）實習每週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半日為原則、行政實習以寒暑假為原則，開學期間每週以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小時為原則、研習總累計應至少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小時以上。（第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教育實習表現指標作為引導教育實習項目的進行，並作為評量的依據（第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教學觀摩明訂為「教學演示」，並作為評量方式的一種，有三位評量人員進行評量（第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教育實習成績評量利益迴避原則，查有屬實註銷教師證（第</a:t>
              </a:r>
              <a:r>
                <a:rPr kumimoji="1"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24</a:t>
              </a:r>
              <a:r>
                <a:rPr kumimoji="1"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95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668735" y="2052603"/>
            <a:ext cx="11881320" cy="4732074"/>
            <a:chOff x="668735" y="1581734"/>
            <a:chExt cx="11881320" cy="4393330"/>
          </a:xfrm>
        </p:grpSpPr>
        <p:sp>
          <p:nvSpPr>
            <p:cNvPr id="7" name="文字版面配置區 2"/>
            <p:cNvSpPr txBox="1">
              <a:spLocks/>
            </p:cNvSpPr>
            <p:nvPr/>
          </p:nvSpPr>
          <p:spPr>
            <a:xfrm>
              <a:off x="668735" y="1581734"/>
              <a:ext cx="11881320" cy="530922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txBody>
            <a:bodyPr>
              <a:norm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kumimoji="1" lang="zh-TW" altLang="en-US" dirty="0"/>
                <a:t>師資培育之大學與教育實習機構辦理教育實習辦法</a:t>
              </a:r>
              <a:r>
                <a:rPr kumimoji="1" lang="en-US" altLang="zh-TW" dirty="0"/>
                <a:t>(</a:t>
              </a:r>
              <a:r>
                <a:rPr kumimoji="1" lang="zh-TW" altLang="en-US" dirty="0"/>
                <a:t>新辦法</a:t>
              </a:r>
              <a:r>
                <a:rPr kumimoji="1" lang="en-US" altLang="zh-TW" dirty="0"/>
                <a:t>)</a:t>
              </a:r>
              <a:endParaRPr kumimoji="1" lang="zh-TW" altLang="en-US" dirty="0"/>
            </a:p>
          </p:txBody>
        </p: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668735" y="2317513"/>
              <a:ext cx="11881320" cy="3657551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實習學生通過教師資格考試後，方得參與教育實習，並完成師資培育之大學的簽約與參與行前說明會（第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sz="2200" dirty="0">
                  <a:solidFill>
                    <a:srgbClr val="FF0000"/>
                  </a:solidFill>
                </a:rPr>
                <a:t>取消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原「師資培育法施行細則」第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條有關以碩、博士研究生修習師資職前教育課程，且修畢碩、博士畢業應修學分始得參加教育實習之統一規範，回歸由各校於師資生甄選簡章自行規範（第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整體表現評量的共同初評，取消評量比例，以共同承擔（第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教育實習機構違反規定及其懲處（第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24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endParaRPr kumimoji="1"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943" y="1024037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新創處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1/2)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</p:spTree>
    <p:extLst>
      <p:ext uri="{BB962C8B-B14F-4D97-AF65-F5344CB8AC3E}">
        <p14:creationId xmlns:p14="http://schemas.microsoft.com/office/powerpoint/2010/main" val="350910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668735" y="1850847"/>
            <a:ext cx="11881320" cy="5293870"/>
            <a:chOff x="668735" y="1500095"/>
            <a:chExt cx="11881320" cy="4914911"/>
          </a:xfrm>
        </p:grpSpPr>
        <p:sp>
          <p:nvSpPr>
            <p:cNvPr id="7" name="文字版面配置區 2"/>
            <p:cNvSpPr txBox="1">
              <a:spLocks/>
            </p:cNvSpPr>
            <p:nvPr/>
          </p:nvSpPr>
          <p:spPr>
            <a:xfrm>
              <a:off x="668735" y="1500095"/>
              <a:ext cx="11881320" cy="487804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txBody>
            <a:bodyPr>
              <a:norm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kumimoji="1" lang="zh-TW" altLang="en-US" dirty="0"/>
                <a:t>師資培育之大學與教育實習機構辦理教育實習辦法</a:t>
              </a:r>
              <a:r>
                <a:rPr kumimoji="1" lang="en-US" altLang="zh-TW" dirty="0"/>
                <a:t>(</a:t>
              </a:r>
              <a:r>
                <a:rPr kumimoji="1" lang="zh-TW" altLang="en-US" dirty="0"/>
                <a:t>新辦法</a:t>
              </a:r>
              <a:r>
                <a:rPr kumimoji="1" lang="en-US" altLang="zh-TW" dirty="0"/>
                <a:t>)</a:t>
              </a:r>
              <a:endParaRPr kumimoji="1" lang="zh-TW" altLang="en-US" dirty="0"/>
            </a:p>
          </p:txBody>
        </p:sp>
        <p:sp>
          <p:nvSpPr>
            <p:cNvPr id="9" name="內容版面配置區 6"/>
            <p:cNvSpPr txBox="1">
              <a:spLocks/>
            </p:cNvSpPr>
            <p:nvPr/>
          </p:nvSpPr>
          <p:spPr>
            <a:xfrm>
              <a:off x="668735" y="2097871"/>
              <a:ext cx="11881320" cy="4317135"/>
            </a:xfrm>
            <a:prstGeom prst="rect">
              <a:avLst/>
            </a:prstGeom>
            <a:ln w="38100" cmpd="sng">
              <a:solidFill>
                <a:schemeClr val="accent6"/>
              </a:solidFill>
            </a:ln>
          </p:spPr>
          <p:txBody>
            <a:bodyPr>
              <a:noAutofit/>
            </a:bodyPr>
            <a:lstStyle>
              <a:lvl1pPr marL="228620" indent="-228620" algn="l" defTabSz="91447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333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評量模式：三種評量方式、三種等第、三階段評定成績。教育實習成績評定指標與評量基準各師資類科細項指標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成以上為「通過」（第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實習學生成績申訴（第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通過教師資格考試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年內，依規定取得代理代課教師資格，以教學年資累積兩年折抵教育實習，第一至第三學期任教機構提出表現良好證明，第四學期必須進行教育實習輔導與成績評量（第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21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《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師資培育法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》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施行後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年內（</a:t>
              </a:r>
              <a:r>
                <a:rPr kumimoji="1" lang="en-US" altLang="zh-TW" sz="2200" dirty="0">
                  <a:solidFill>
                    <a:srgbClr val="FF0000"/>
                  </a:solidFill>
                </a:rPr>
                <a:t>113</a:t>
              </a:r>
              <a:r>
                <a:rPr kumimoji="1" lang="zh-TW" altLang="en-US" sz="2200" dirty="0">
                  <a:solidFill>
                    <a:srgbClr val="FF0000"/>
                  </a:solidFill>
                </a:rPr>
                <a:t>年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）過渡條款實習學生仍參考師培法進行教育實習（師培法第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21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  <a:endParaRPr kumimoji="1" lang="en-US" altLang="zh-TW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容許實習學生因實習機構需要短期代課（不可跨校），</a:t>
              </a:r>
              <a:r>
                <a:rPr kumimoji="1" lang="zh-TW" altLang="en-US" sz="2200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每月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最高不可超過</a:t>
              </a:r>
              <a:r>
                <a:rPr kumimoji="1" lang="en-US" altLang="zh-TW" sz="2200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</a:t>
              </a:r>
              <a:r>
                <a:rPr kumimoji="1" lang="zh-TW" altLang="en-US" sz="2200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節（時）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，且不納入教學實習規定時數之計算（第</a:t>
              </a:r>
              <a:r>
                <a:rPr kumimoji="1" lang="en-US" altLang="zh-TW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23</a:t>
              </a:r>
              <a:r>
                <a:rPr kumimoji="1" lang="zh-TW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條）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kumimoji="1" lang="zh-TW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943" y="952029"/>
            <a:ext cx="77768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辦法重點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新創處</a:t>
            </a:r>
            <a:r>
              <a:rPr lang="en-US" altLang="zh-TW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2/2)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</p:spTree>
    <p:extLst>
      <p:ext uri="{BB962C8B-B14F-4D97-AF65-F5344CB8AC3E}">
        <p14:creationId xmlns:p14="http://schemas.microsoft.com/office/powerpoint/2010/main" val="426084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0006" y="2983374"/>
            <a:ext cx="11138738" cy="1162363"/>
          </a:xfrm>
          <a:prstGeom prst="rect">
            <a:avLst/>
          </a:prstGeom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zh-TW" altLang="en-US" sz="68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教育實習成績評量方式</a:t>
            </a:r>
          </a:p>
        </p:txBody>
      </p:sp>
    </p:spTree>
    <p:extLst>
      <p:ext uri="{BB962C8B-B14F-4D97-AF65-F5344CB8AC3E}">
        <p14:creationId xmlns:p14="http://schemas.microsoft.com/office/powerpoint/2010/main" val="414817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8392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42661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55639" y="325443"/>
            <a:ext cx="2236510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教育實習輔導成績評量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90113647"/>
              </p:ext>
            </p:extLst>
          </p:nvPr>
        </p:nvGraphicFramePr>
        <p:xfrm>
          <a:off x="-51345" y="-1712267"/>
          <a:ext cx="13001411" cy="97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9540542"/>
              </p:ext>
            </p:extLst>
          </p:nvPr>
        </p:nvGraphicFramePr>
        <p:xfrm>
          <a:off x="812751" y="1168053"/>
          <a:ext cx="5400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5573581D-C8F0-46F1-AAE5-E2FA1D8FDD32}"/>
              </a:ext>
            </a:extLst>
          </p:cNvPr>
          <p:cNvSpPr txBox="1">
            <a:spLocks/>
          </p:cNvSpPr>
          <p:nvPr/>
        </p:nvSpPr>
        <p:spPr>
          <a:xfrm>
            <a:off x="740743" y="4768453"/>
            <a:ext cx="4176464" cy="417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實習指導教師</a:t>
            </a:r>
            <a:r>
              <a:rPr kumimoji="0"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kumimoji="0"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實習輔導教師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573581D-C8F0-46F1-AAE5-E2FA1D8FDD32}"/>
              </a:ext>
            </a:extLst>
          </p:cNvPr>
          <p:cNvSpPr txBox="1">
            <a:spLocks/>
          </p:cNvSpPr>
          <p:nvPr/>
        </p:nvSpPr>
        <p:spPr>
          <a:xfrm>
            <a:off x="1800200" y="663997"/>
            <a:ext cx="1728192" cy="417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第一階段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573581D-C8F0-46F1-AAE5-E2FA1D8FDD32}"/>
              </a:ext>
            </a:extLst>
          </p:cNvPr>
          <p:cNvSpPr txBox="1">
            <a:spLocks/>
          </p:cNvSpPr>
          <p:nvPr/>
        </p:nvSpPr>
        <p:spPr>
          <a:xfrm>
            <a:off x="6213351" y="1744117"/>
            <a:ext cx="1728192" cy="417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第二階段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5573581D-C8F0-46F1-AAE5-E2FA1D8FDD32}"/>
              </a:ext>
            </a:extLst>
          </p:cNvPr>
          <p:cNvSpPr txBox="1">
            <a:spLocks/>
          </p:cNvSpPr>
          <p:nvPr/>
        </p:nvSpPr>
        <p:spPr>
          <a:xfrm>
            <a:off x="9669735" y="1744117"/>
            <a:ext cx="1728192" cy="417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第三階段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4087" y="930504"/>
            <a:ext cx="738664" cy="425564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</a:rPr>
              <a:t>師資職前教育證明書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2045999" y="1744117"/>
            <a:ext cx="738664" cy="296546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</a:rPr>
              <a:t>教師證的取得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99497" y="5328835"/>
            <a:ext cx="11659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2</a:t>
            </a:r>
            <a:r>
              <a:rPr kumimoji="1"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.</a:t>
            </a:r>
            <a:r>
              <a:rPr kumimoji="1"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教育實習成績評量方式：教學演示評量、實習檔案評量、整體表現評量</a:t>
            </a:r>
            <a:endParaRPr kumimoji="1"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.</a:t>
            </a:r>
            <a:r>
              <a:rPr kumimoji="1"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成績評量三等第教育實習成績評量通過標準：各師資培育類科教育實習表現指標細項</a:t>
            </a:r>
            <a:r>
              <a:rPr kumimoji="1"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</a:t>
            </a:r>
            <a:r>
              <a:rPr kumimoji="1"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成以上（含）達「通過」等級</a:t>
            </a:r>
            <a:endParaRPr kumimoji="1"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1</a:t>
            </a:r>
            <a:r>
              <a:rPr kumimoji="1"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.</a:t>
            </a:r>
            <a:r>
              <a:rPr kumimoji="1"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教育實習成績評量確認三階段，以降低成績評量過程的不準確風險。</a:t>
            </a:r>
          </a:p>
        </p:txBody>
      </p:sp>
    </p:spTree>
    <p:extLst>
      <p:ext uri="{BB962C8B-B14F-4D97-AF65-F5344CB8AC3E}">
        <p14:creationId xmlns:p14="http://schemas.microsoft.com/office/powerpoint/2010/main" val="233300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73893" y="2106611"/>
            <a:ext cx="9228747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517909" y="3756240"/>
            <a:ext cx="9084731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2997772" y="2442811"/>
            <a:ext cx="8511722" cy="48808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新制教育實習辦法內容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6" y="244281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2997772" y="4092441"/>
            <a:ext cx="735959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師資培育之大學及教育實習機構辦理教育實習辦法</a:t>
            </a: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60497" y="409244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75872" y="2023035"/>
            <a:ext cx="1431664" cy="12768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75872" y="3672666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矩形 28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10"/>
          <p:cNvSpPr txBox="1"/>
          <p:nvPr/>
        </p:nvSpPr>
        <p:spPr>
          <a:xfrm>
            <a:off x="5637287" y="1240061"/>
            <a:ext cx="1584176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48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目錄</a:t>
            </a:r>
            <a:endParaRPr lang="zh-CN" altLang="en-US" sz="48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sp>
        <p:nvSpPr>
          <p:cNvPr id="14" name="Rounded Rectangle 67"/>
          <p:cNvSpPr/>
          <p:nvPr/>
        </p:nvSpPr>
        <p:spPr>
          <a:xfrm>
            <a:off x="975872" y="5204984"/>
            <a:ext cx="1431664" cy="12768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5" name="Freeform 70"/>
          <p:cNvSpPr/>
          <p:nvPr/>
        </p:nvSpPr>
        <p:spPr>
          <a:xfrm>
            <a:off x="2373893" y="5288560"/>
            <a:ext cx="9084731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>
            <a:off x="2573411" y="562476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010686" y="5614473"/>
            <a:ext cx="7359594" cy="48808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教育實習成績評量方式</a:t>
            </a:r>
          </a:p>
        </p:txBody>
      </p:sp>
    </p:spTree>
    <p:extLst>
      <p:ext uri="{BB962C8B-B14F-4D97-AF65-F5344CB8AC3E}">
        <p14:creationId xmlns:p14="http://schemas.microsoft.com/office/powerpoint/2010/main" val="26954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4" grpId="0"/>
      <p:bldP spid="75" grpId="0" animBg="1"/>
      <p:bldP spid="78" grpId="0"/>
      <p:bldP spid="79" grpId="0" animBg="1"/>
      <p:bldP spid="68" grpId="0" animBg="1"/>
      <p:bldP spid="70" grpId="0" animBg="1"/>
      <p:bldP spid="14" grpId="0" animBg="1"/>
      <p:bldP spid="15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3156" r="49710" b="7072"/>
          <a:stretch/>
        </p:blipFill>
        <p:spPr bwMode="auto">
          <a:xfrm>
            <a:off x="884760" y="952029"/>
            <a:ext cx="53285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8" t="16805" r="23461" b="12807"/>
          <a:stretch/>
        </p:blipFill>
        <p:spPr bwMode="auto">
          <a:xfrm>
            <a:off x="7077447" y="952028"/>
            <a:ext cx="5186794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84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524719" y="932875"/>
            <a:ext cx="6460783" cy="811242"/>
          </a:xfrm>
          <a:prstGeom prst="rect">
            <a:avLst/>
          </a:prstGeom>
        </p:spPr>
        <p:txBody>
          <a:bodyPr/>
          <a:lstStyle>
            <a:lvl1pPr algn="l" defTabSz="9144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1" lang="zh-TW" altLang="en-US" dirty="0">
                <a:solidFill>
                  <a:schemeClr val="accent6"/>
                </a:solidFill>
                <a:latin typeface="+mn-ea"/>
                <a:ea typeface="+mn-ea"/>
              </a:rPr>
              <a:t>教學演示評量：真實評量</a:t>
            </a:r>
          </a:p>
        </p:txBody>
      </p:sp>
      <p:sp>
        <p:nvSpPr>
          <p:cNvPr id="3" name="橢圓 2"/>
          <p:cNvSpPr/>
          <p:nvPr/>
        </p:nvSpPr>
        <p:spPr>
          <a:xfrm>
            <a:off x="488174" y="3791046"/>
            <a:ext cx="4017277" cy="1065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="horz" wrap="square" lIns="114803" tIns="57401" rIns="114803" bIns="5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500" b="1" kern="100" dirty="0">
                <a:solidFill>
                  <a:schemeClr val="accent6"/>
                </a:solidFill>
                <a:latin typeface="+mn-ea"/>
                <a:ea typeface="+mn-ea"/>
                <a:cs typeface="Times New Roman"/>
              </a:rPr>
              <a:t>包含一次</a:t>
            </a:r>
            <a:endParaRPr lang="en-US" altLang="zh-TW" sz="2500" b="1" kern="100" dirty="0">
              <a:solidFill>
                <a:schemeClr val="accent6"/>
              </a:solidFill>
              <a:latin typeface="+mn-ea"/>
              <a:ea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en-US" sz="2500" b="1" kern="100" dirty="0">
                <a:solidFill>
                  <a:schemeClr val="accent6"/>
                </a:solidFill>
                <a:latin typeface="+mn-ea"/>
                <a:ea typeface="+mn-ea"/>
                <a:cs typeface="Times New Roman"/>
              </a:rPr>
              <a:t>期末教學演示評量</a:t>
            </a:r>
          </a:p>
        </p:txBody>
      </p:sp>
      <p:sp>
        <p:nvSpPr>
          <p:cNvPr id="4" name="向右箭號 3"/>
          <p:cNvSpPr/>
          <p:nvPr/>
        </p:nvSpPr>
        <p:spPr>
          <a:xfrm rot="5400000">
            <a:off x="2117103" y="3079213"/>
            <a:ext cx="759418" cy="6815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4803" tIns="57401" rIns="114803" bIns="57401"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88173" y="1744117"/>
            <a:ext cx="4017278" cy="128751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114803" tIns="57401" rIns="114803" bIns="5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500" kern="100" dirty="0">
                <a:latin typeface="+mn-ea"/>
                <a:ea typeface="+mn-ea"/>
                <a:cs typeface="Times New Roman"/>
              </a:rPr>
              <a:t>實習學生教學試教歷程</a:t>
            </a:r>
            <a:endParaRPr lang="en-US" altLang="zh-TW" sz="2500" kern="100" dirty="0">
              <a:latin typeface="+mn-ea"/>
              <a:ea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TW" sz="2500" kern="100" dirty="0">
                <a:latin typeface="+mn-ea"/>
                <a:ea typeface="+mn-ea"/>
                <a:cs typeface="Times New Roman"/>
              </a:rPr>
              <a:t>(</a:t>
            </a:r>
            <a:r>
              <a:rPr lang="zh-TW" altLang="en-US" sz="2500" kern="100" dirty="0">
                <a:latin typeface="+mn-ea"/>
                <a:ea typeface="+mn-ea"/>
                <a:cs typeface="Times New Roman"/>
              </a:rPr>
              <a:t>包括教學前會談、教學、教學後會談</a:t>
            </a:r>
            <a:r>
              <a:rPr lang="en-US" altLang="zh-TW" sz="2500" kern="100" dirty="0">
                <a:latin typeface="+mn-ea"/>
                <a:ea typeface="+mn-ea"/>
                <a:cs typeface="Times New Roman"/>
              </a:rPr>
              <a:t>)</a:t>
            </a:r>
            <a:endParaRPr lang="zh-TW" altLang="en-US" sz="2500" kern="100" dirty="0">
              <a:latin typeface="+mn-ea"/>
              <a:ea typeface="+mn-ea"/>
              <a:cs typeface="Times New Roman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826002" y="5880173"/>
            <a:ext cx="3341621" cy="89959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114803" tIns="57401" rIns="114803" bIns="5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500" kern="100" dirty="0">
                <a:latin typeface="+mn-ea"/>
                <a:ea typeface="+mn-ea"/>
                <a:cs typeface="Times New Roman"/>
              </a:rPr>
              <a:t>填寫教學演示評量表</a:t>
            </a:r>
          </a:p>
        </p:txBody>
      </p:sp>
      <p:sp>
        <p:nvSpPr>
          <p:cNvPr id="7" name="矩形 6"/>
          <p:cNvSpPr/>
          <p:nvPr/>
        </p:nvSpPr>
        <p:spPr>
          <a:xfrm>
            <a:off x="5277247" y="5404722"/>
            <a:ext cx="3822445" cy="17720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4803" tIns="57401" rIns="114803" bIns="5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500" b="1" kern="100" dirty="0">
                <a:solidFill>
                  <a:schemeClr val="tx1"/>
                </a:solidFill>
                <a:latin typeface="+mn-ea"/>
                <a:cs typeface="Times New Roman"/>
              </a:rPr>
              <a:t>完成教學演示後兩</a:t>
            </a:r>
            <a:r>
              <a:rPr lang="zh-TW" altLang="zh-TW" sz="2500" b="1" kern="100" dirty="0">
                <a:solidFill>
                  <a:schemeClr val="tx1"/>
                </a:solidFill>
                <a:latin typeface="+mn-ea"/>
                <a:cs typeface="Times New Roman"/>
              </a:rPr>
              <a:t>週內</a:t>
            </a:r>
            <a:endParaRPr lang="en-US" altLang="zh-TW" sz="2500" b="1" kern="100" dirty="0">
              <a:solidFill>
                <a:schemeClr val="tx1"/>
              </a:solidFill>
              <a:latin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en-US" sz="2500" b="1" kern="100" dirty="0">
                <a:solidFill>
                  <a:schemeClr val="tx1"/>
                </a:solidFill>
                <a:latin typeface="+mn-ea"/>
                <a:cs typeface="Times New Roman"/>
              </a:rPr>
              <a:t>由實習學生蒐集紀錄表</a:t>
            </a:r>
            <a:endParaRPr lang="en-US" altLang="zh-TW" sz="2500" b="1" kern="100" dirty="0">
              <a:solidFill>
                <a:schemeClr val="tx1"/>
              </a:solidFill>
              <a:latin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TW" sz="3200" b="1" kern="100" dirty="0">
                <a:solidFill>
                  <a:schemeClr val="tx1"/>
                </a:solidFill>
                <a:latin typeface="+mn-ea"/>
                <a:cs typeface="Times New Roman"/>
              </a:rPr>
              <a:t>(</a:t>
            </a:r>
            <a:r>
              <a:rPr lang="zh-TW" altLang="en-US" sz="2400" b="1" kern="100" dirty="0">
                <a:solidFill>
                  <a:srgbClr val="FF0000"/>
                </a:solidFill>
                <a:latin typeface="+mn-ea"/>
                <a:cs typeface="Times New Roman"/>
              </a:rPr>
              <a:t>含教學</a:t>
            </a:r>
            <a:r>
              <a:rPr lang="zh-TW" altLang="zh-TW" sz="2400" b="1" kern="100" dirty="0">
                <a:solidFill>
                  <a:srgbClr val="FF0000"/>
                </a:solidFill>
                <a:latin typeface="+mn-ea"/>
                <a:cs typeface="Times New Roman"/>
              </a:rPr>
              <a:t>前會談、</a:t>
            </a:r>
            <a:r>
              <a:rPr lang="zh-TW" altLang="en-US" sz="2400" b="1" kern="100" dirty="0">
                <a:solidFill>
                  <a:srgbClr val="FF0000"/>
                </a:solidFill>
                <a:latin typeface="+mn-ea"/>
                <a:cs typeface="Times New Roman"/>
              </a:rPr>
              <a:t>所有教學演示評量表、</a:t>
            </a:r>
            <a:r>
              <a:rPr lang="zh-TW" altLang="zh-TW" sz="2400" b="1" kern="100" dirty="0">
                <a:solidFill>
                  <a:srgbClr val="FF0000"/>
                </a:solidFill>
                <a:latin typeface="+mn-ea"/>
                <a:cs typeface="Times New Roman"/>
              </a:rPr>
              <a:t>教</a:t>
            </a:r>
            <a:r>
              <a:rPr lang="zh-TW" altLang="en-US" sz="2400" b="1" kern="100" dirty="0">
                <a:solidFill>
                  <a:srgbClr val="FF0000"/>
                </a:solidFill>
                <a:latin typeface="+mn-ea"/>
                <a:cs typeface="Times New Roman"/>
              </a:rPr>
              <a:t>學後會談</a:t>
            </a:r>
            <a:r>
              <a:rPr lang="en-US" altLang="zh-TW" sz="3200" b="1" kern="100" dirty="0">
                <a:solidFill>
                  <a:schemeClr val="tx1"/>
                </a:solidFill>
                <a:latin typeface="+mn-ea"/>
                <a:cs typeface="Times New Roman"/>
              </a:rPr>
              <a:t>)</a:t>
            </a:r>
            <a:endParaRPr lang="zh-TW" altLang="zh-TW" sz="3200" b="1" kern="100" dirty="0">
              <a:solidFill>
                <a:schemeClr val="tx1"/>
              </a:solidFill>
              <a:latin typeface="+mn-ea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05239" y="2799029"/>
            <a:ext cx="4096897" cy="233639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114803" tIns="57401" rIns="114803" bIns="57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500" kern="100" dirty="0">
                <a:solidFill>
                  <a:srgbClr val="FFFF00"/>
                </a:solidFill>
                <a:latin typeface="+mn-ea"/>
                <a:ea typeface="+mn-ea"/>
                <a:cs typeface="Times New Roman"/>
              </a:rPr>
              <a:t>1.</a:t>
            </a:r>
            <a:r>
              <a:rPr lang="zh-TW" altLang="en-US" sz="2500" kern="100" dirty="0">
                <a:solidFill>
                  <a:srgbClr val="FFFF00"/>
                </a:solidFill>
                <a:latin typeface="+mn-ea"/>
                <a:ea typeface="+mn-ea"/>
                <a:cs typeface="Times New Roman"/>
              </a:rPr>
              <a:t>實習指導教師</a:t>
            </a:r>
          </a:p>
          <a:p>
            <a:pPr algn="ctr">
              <a:spcAft>
                <a:spcPts val="0"/>
              </a:spcAft>
            </a:pPr>
            <a:r>
              <a:rPr lang="en-US" sz="2500" kern="100" dirty="0">
                <a:solidFill>
                  <a:srgbClr val="FFFF00"/>
                </a:solidFill>
                <a:latin typeface="+mn-ea"/>
                <a:ea typeface="+mn-ea"/>
                <a:cs typeface="Times New Roman"/>
              </a:rPr>
              <a:t>2.</a:t>
            </a:r>
            <a:r>
              <a:rPr lang="zh-TW" altLang="en-US" sz="2500" kern="100" dirty="0">
                <a:solidFill>
                  <a:srgbClr val="FFFF00"/>
                </a:solidFill>
                <a:latin typeface="+mn-ea"/>
                <a:ea typeface="+mn-ea"/>
                <a:cs typeface="Times New Roman"/>
              </a:rPr>
              <a:t>實習輔導教師</a:t>
            </a:r>
          </a:p>
          <a:p>
            <a:pPr algn="ctr">
              <a:spcAft>
                <a:spcPts val="0"/>
              </a:spcAft>
            </a:pPr>
            <a:r>
              <a:rPr lang="en-US" sz="2500" kern="100" dirty="0">
                <a:solidFill>
                  <a:srgbClr val="FFFF00"/>
                </a:solidFill>
                <a:latin typeface="+mn-ea"/>
                <a:ea typeface="+mn-ea"/>
                <a:cs typeface="Times New Roman"/>
              </a:rPr>
              <a:t>3.</a:t>
            </a:r>
            <a:r>
              <a:rPr lang="zh-TW" altLang="en-US" sz="2500" kern="100" dirty="0">
                <a:solidFill>
                  <a:srgbClr val="FFFF00"/>
                </a:solidFill>
                <a:latin typeface="+mn-ea"/>
                <a:ea typeface="+mn-ea"/>
                <a:cs typeface="Times New Roman"/>
              </a:rPr>
              <a:t>校內外相同領域教師</a:t>
            </a:r>
            <a:endParaRPr lang="en-US" altLang="zh-TW" sz="2500" kern="100" dirty="0">
              <a:solidFill>
                <a:srgbClr val="FFFF00"/>
              </a:solidFill>
              <a:latin typeface="+mn-ea"/>
              <a:ea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en-US" sz="2000" kern="100" dirty="0">
                <a:solidFill>
                  <a:srgbClr val="FFFFFF"/>
                </a:solidFill>
                <a:latin typeface="+mn-ea"/>
                <a:ea typeface="+mn-ea"/>
                <a:cs typeface="Times New Roman"/>
              </a:rPr>
              <a:t>（以具有教師專業發展評鑑進階人才資格以上為佳）</a:t>
            </a:r>
            <a:endParaRPr lang="zh-TW" altLang="en-US" sz="2000" kern="100" dirty="0">
              <a:latin typeface="+mn-ea"/>
              <a:ea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en-US" sz="2500" u="sng" kern="100" dirty="0">
                <a:latin typeface="+mn-ea"/>
                <a:ea typeface="+mn-ea"/>
                <a:cs typeface="Times New Roman"/>
              </a:rPr>
              <a:t>共同進行評量</a:t>
            </a:r>
            <a:endParaRPr lang="zh-TW" altLang="en-US" sz="2000" kern="100" dirty="0">
              <a:latin typeface="+mn-ea"/>
              <a:ea typeface="+mn-ea"/>
              <a:cs typeface="Times New Roman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2193028" y="4929269"/>
            <a:ext cx="607568" cy="950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03" tIns="57401" rIns="114803" bIns="57401"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cxnSp>
        <p:nvCxnSpPr>
          <p:cNvPr id="10" name="直線單箭頭接點 4"/>
          <p:cNvCxnSpPr/>
          <p:nvPr/>
        </p:nvCxnSpPr>
        <p:spPr>
          <a:xfrm>
            <a:off x="4130066" y="4252906"/>
            <a:ext cx="10751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單箭頭接點 13"/>
          <p:cNvCxnSpPr>
            <a:stCxn id="7" idx="0"/>
          </p:cNvCxnSpPr>
          <p:nvPr/>
        </p:nvCxnSpPr>
        <p:spPr>
          <a:xfrm flipV="1">
            <a:off x="7188470" y="5087028"/>
            <a:ext cx="80063" cy="317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向下箭號 11"/>
          <p:cNvSpPr/>
          <p:nvPr/>
        </p:nvSpPr>
        <p:spPr>
          <a:xfrm rot="16200000">
            <a:off x="4439829" y="5844448"/>
            <a:ext cx="455651" cy="1075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03" tIns="57401" rIns="114803" bIns="57401"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28392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aphicFrame>
        <p:nvGraphicFramePr>
          <p:cNvPr id="19" name="資料圖表 3"/>
          <p:cNvGraphicFramePr/>
          <p:nvPr>
            <p:extLst>
              <p:ext uri="{D42A27DB-BD31-4B8C-83A1-F6EECF244321}">
                <p14:modId xmlns:p14="http://schemas.microsoft.com/office/powerpoint/2010/main" val="287786117"/>
              </p:ext>
            </p:extLst>
          </p:nvPr>
        </p:nvGraphicFramePr>
        <p:xfrm>
          <a:off x="8291251" y="283927"/>
          <a:ext cx="4766029" cy="3332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矩形 21"/>
          <p:cNvSpPr/>
          <p:nvPr/>
        </p:nvSpPr>
        <p:spPr>
          <a:xfrm>
            <a:off x="0" y="352738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7898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75070" y="2021548"/>
            <a:ext cx="1462954" cy="4404623"/>
          </a:xfrm>
          <a:prstGeom prst="rect">
            <a:avLst/>
          </a:prstGeom>
          <a:noFill/>
        </p:spPr>
        <p:txBody>
          <a:bodyPr vert="eaVert" wrap="square" lIns="114803" tIns="57401" rIns="114803" bIns="57401" rtlCol="0">
            <a:spAutoFit/>
          </a:bodyPr>
          <a:lstStyle/>
          <a:p>
            <a:r>
              <a:rPr lang="zh-TW" altLang="en-US" sz="4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教學演示評量表</a:t>
            </a:r>
            <a:endParaRPr lang="en-US" altLang="zh-TW" sz="40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40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355758" y="578652"/>
            <a:ext cx="6048031" cy="135057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solidFill>
              <a:schemeClr val="accent6"/>
            </a:solidFill>
            <a:round/>
            <a:headEnd/>
            <a:tailEnd/>
          </a:ln>
          <a:effectLst/>
          <a:extLst/>
        </p:spPr>
        <p:txBody>
          <a:bodyPr wrap="none" lIns="114803" tIns="57401" rIns="114803" bIns="57401" anchor="ctr"/>
          <a:lstStyle/>
          <a:p>
            <a:r>
              <a:rPr lang="zh-TW" altLang="en-US" sz="2500" b="1" dirty="0">
                <a:solidFill>
                  <a:schemeClr val="bg1"/>
                </a:solidFill>
              </a:rPr>
              <a:t>依據教育實習表現指標而來，適用</a:t>
            </a:r>
            <a:endParaRPr lang="en-US" altLang="zh-TW" sz="2500" b="1" dirty="0">
              <a:solidFill>
                <a:schemeClr val="bg1"/>
              </a:solidFill>
            </a:endParaRPr>
          </a:p>
          <a:p>
            <a:r>
              <a:rPr lang="zh-TW" altLang="en-US" sz="2500" b="1" dirty="0">
                <a:solidFill>
                  <a:schemeClr val="bg1"/>
                </a:solidFill>
              </a:rPr>
              <a:t>於教育實習階段</a:t>
            </a: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36496" t="19914" r="33753" b="5996"/>
          <a:stretch/>
        </p:blipFill>
        <p:spPr bwMode="auto">
          <a:xfrm>
            <a:off x="4809195" y="2059164"/>
            <a:ext cx="5772659" cy="4974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201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05879884"/>
              </p:ext>
            </p:extLst>
          </p:nvPr>
        </p:nvGraphicFramePr>
        <p:xfrm>
          <a:off x="2866169" y="94927"/>
          <a:ext cx="8099710" cy="460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直線接點 2"/>
          <p:cNvCxnSpPr/>
          <p:nvPr/>
        </p:nvCxnSpPr>
        <p:spPr>
          <a:xfrm>
            <a:off x="4557648" y="3888979"/>
            <a:ext cx="0" cy="57606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9631044" y="3888979"/>
            <a:ext cx="0" cy="57606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6938171" y="3888979"/>
            <a:ext cx="0" cy="57606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3117007" y="4177011"/>
            <a:ext cx="2413560" cy="122413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教學實習項目</a:t>
            </a:r>
            <a:endParaRPr lang="en-US" altLang="zh-TW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檔案成績評量表</a:t>
            </a:r>
            <a:endParaRPr lang="en-US" altLang="zh-TW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（含研習項目）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781303" y="4177011"/>
            <a:ext cx="2327318" cy="12328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導師實習項目</a:t>
            </a:r>
            <a:endParaRPr lang="en-US" altLang="zh-TW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檔案成績評量表</a:t>
            </a:r>
            <a:endParaRPr lang="en-US" altLang="zh-TW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（含研習項目）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645293" y="4177011"/>
            <a:ext cx="2320586" cy="122413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行政實習項目</a:t>
            </a:r>
            <a:endParaRPr lang="en-US" altLang="zh-TW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檔案成績評量表</a:t>
            </a:r>
            <a:endParaRPr lang="en-US" altLang="zh-TW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（含研習項目）</a:t>
            </a:r>
          </a:p>
        </p:txBody>
      </p:sp>
      <p:sp>
        <p:nvSpPr>
          <p:cNvPr id="9" name="右大括弧 8"/>
          <p:cNvSpPr/>
          <p:nvPr/>
        </p:nvSpPr>
        <p:spPr>
          <a:xfrm rot="5400000">
            <a:off x="6680465" y="3277849"/>
            <a:ext cx="576064" cy="4822660"/>
          </a:xfrm>
          <a:prstGeom prst="rightBrace">
            <a:avLst>
              <a:gd name="adj1" fmla="val 8333"/>
              <a:gd name="adj2" fmla="val 50594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" name="直線接點 9"/>
          <p:cNvCxnSpPr>
            <a:stCxn id="7" idx="2"/>
          </p:cNvCxnSpPr>
          <p:nvPr/>
        </p:nvCxnSpPr>
        <p:spPr>
          <a:xfrm flipH="1">
            <a:off x="6938171" y="5409869"/>
            <a:ext cx="6791" cy="27931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665813" y="6247413"/>
            <a:ext cx="1081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鼓勵實習輔導教師與實習指導教師分別於網路平台完成評量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265704" y="2464197"/>
            <a:ext cx="800219" cy="24688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實習檔案</a:t>
            </a:r>
          </a:p>
        </p:txBody>
      </p:sp>
      <p:sp>
        <p:nvSpPr>
          <p:cNvPr id="13" name="矩形 12"/>
          <p:cNvSpPr/>
          <p:nvPr/>
        </p:nvSpPr>
        <p:spPr>
          <a:xfrm>
            <a:off x="3528392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42661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52707" y="325443"/>
            <a:ext cx="242374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81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40743" y="2262563"/>
            <a:ext cx="847401" cy="4162074"/>
          </a:xfrm>
          <a:prstGeom prst="rect">
            <a:avLst/>
          </a:prstGeom>
          <a:noFill/>
        </p:spPr>
        <p:txBody>
          <a:bodyPr vert="eaVert" wrap="square" lIns="114803" tIns="57401" rIns="114803" bIns="57401" rtlCol="0">
            <a:spAutoFit/>
          </a:bodyPr>
          <a:lstStyle/>
          <a:p>
            <a:r>
              <a:rPr lang="zh-TW" altLang="en-US" sz="4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實習檔案評量表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976078" y="417956"/>
            <a:ext cx="2761401" cy="10177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4803" tIns="57401" rIns="114803" bIns="57401"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在教育實習平臺上點選即可。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E7FADD-5221-4951-A9DD-86DBF6CDE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9201" r="31101" b="17800"/>
          <a:stretch/>
        </p:blipFill>
        <p:spPr>
          <a:xfrm>
            <a:off x="1963645" y="1960330"/>
            <a:ext cx="10024864" cy="4742486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9AE6769-9768-4547-94A0-F37312405A9D}"/>
              </a:ext>
            </a:extLst>
          </p:cNvPr>
          <p:cNvCxnSpPr/>
          <p:nvPr/>
        </p:nvCxnSpPr>
        <p:spPr>
          <a:xfrm flipH="1">
            <a:off x="6125591" y="1435739"/>
            <a:ext cx="850486" cy="1421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90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3111" y="2032149"/>
            <a:ext cx="847401" cy="4090255"/>
          </a:xfrm>
          <a:prstGeom prst="rect">
            <a:avLst/>
          </a:prstGeom>
          <a:noFill/>
        </p:spPr>
        <p:txBody>
          <a:bodyPr vert="eaVert" wrap="square" lIns="114803" tIns="57401" rIns="114803" bIns="57401" rtlCol="0">
            <a:spAutoFit/>
          </a:bodyPr>
          <a:lstStyle/>
          <a:p>
            <a:r>
              <a:rPr lang="zh-TW" altLang="en-US" sz="4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整體表現評量表</a:t>
            </a:r>
          </a:p>
        </p:txBody>
      </p:sp>
      <p:sp>
        <p:nvSpPr>
          <p:cNvPr id="5" name="矩形 4"/>
          <p:cNvSpPr/>
          <p:nvPr/>
        </p:nvSpPr>
        <p:spPr>
          <a:xfrm>
            <a:off x="2632077" y="1797930"/>
            <a:ext cx="9083502" cy="885365"/>
          </a:xfrm>
          <a:prstGeom prst="rect">
            <a:avLst/>
          </a:prstGeom>
        </p:spPr>
        <p:txBody>
          <a:bodyPr wrap="square" lIns="114803" tIns="57401" rIns="114803" bIns="57401">
            <a:spAutoFit/>
          </a:bodyPr>
          <a:lstStyle/>
          <a:p>
            <a:r>
              <a:rPr lang="zh-TW" altLang="zh-TW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針對實習學生整體學表現進行評量，包括態度情意層面以及出缺席狀況</a:t>
            </a:r>
            <a:r>
              <a:rPr lang="zh-TW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TW" altLang="zh-TW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TW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33004" t="19700" r="28694" b="9422"/>
          <a:stretch/>
        </p:blipFill>
        <p:spPr bwMode="auto">
          <a:xfrm>
            <a:off x="2378925" y="2854448"/>
            <a:ext cx="3750992" cy="3647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3"/>
          <a:srcRect l="36858" t="18843" r="33753" b="7709"/>
          <a:stretch/>
        </p:blipFill>
        <p:spPr bwMode="auto">
          <a:xfrm>
            <a:off x="6328114" y="2856327"/>
            <a:ext cx="4151711" cy="3645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9760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68835" y="4057886"/>
            <a:ext cx="6480720" cy="3347577"/>
          </a:xfrm>
          <a:prstGeom prst="rect">
            <a:avLst/>
          </a:prstGeom>
          <a:noFill/>
        </p:spPr>
        <p:txBody>
          <a:bodyPr wrap="square" lIns="114803" tIns="57401" rIns="114803" bIns="57401" rtlCol="0">
            <a:spAutoFit/>
          </a:bodyPr>
          <a:lstStyle/>
          <a:p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四種師資類科：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幼教、小教、中教、特教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三種不同人員手冊：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實習學生（自主學習依據）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實習輔導教師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實習指導教師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63650">
            <a:off x="3698915" y="1768886"/>
            <a:ext cx="3353016" cy="2297012"/>
          </a:xfrm>
          <a:prstGeom prst="rect">
            <a:avLst/>
          </a:prstGeom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59743" y="1869665"/>
            <a:ext cx="847401" cy="5083506"/>
          </a:xfrm>
          <a:prstGeom prst="rect">
            <a:avLst/>
          </a:prstGeom>
          <a:noFill/>
        </p:spPr>
        <p:txBody>
          <a:bodyPr vert="eaVert" wrap="square" lIns="114803" tIns="57401" rIns="114803" bIns="57401" rtlCol="0">
            <a:spAutoFit/>
          </a:bodyPr>
          <a:lstStyle/>
          <a:p>
            <a:r>
              <a:rPr lang="zh-TW" altLang="en-US" sz="40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各種人員手冊製作</a:t>
            </a:r>
            <a:endParaRPr lang="en-US" altLang="zh-TW" sz="40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2" t="23275" r="47413" b="12566"/>
          <a:stretch/>
        </p:blipFill>
        <p:spPr bwMode="auto">
          <a:xfrm>
            <a:off x="7551442" y="1452131"/>
            <a:ext cx="3774477" cy="533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45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" y="4690518"/>
            <a:ext cx="12858045" cy="22481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8" y="5098811"/>
            <a:ext cx="12858045" cy="16361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65998"/>
            <a:ext cx="12858397" cy="1672109"/>
          </a:xfrm>
          <a:prstGeom prst="rect">
            <a:avLst/>
          </a:prstGeom>
        </p:spPr>
      </p:pic>
      <p:sp>
        <p:nvSpPr>
          <p:cNvPr id="17" name="TextBox 10"/>
          <p:cNvSpPr txBox="1"/>
          <p:nvPr/>
        </p:nvSpPr>
        <p:spPr>
          <a:xfrm>
            <a:off x="1743445" y="1672109"/>
            <a:ext cx="9371860" cy="283923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60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感謝各位老師參與</a:t>
            </a:r>
            <a:endParaRPr lang="en-US" altLang="zh-TW" sz="60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60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位提升位來教育實習品質，</a:t>
            </a:r>
            <a:endParaRPr lang="en-US" altLang="zh-TW" sz="60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60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共同努力！</a:t>
            </a:r>
            <a:endParaRPr lang="en-US" altLang="zh-CN" sz="60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0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820863" y="3120036"/>
            <a:ext cx="9217024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54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新制教育實習背景與內容</a:t>
            </a:r>
            <a:endParaRPr lang="zh-CN" altLang="en-US" sz="54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0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0"/>
          <p:cNvSpPr/>
          <p:nvPr/>
        </p:nvSpPr>
        <p:spPr>
          <a:xfrm>
            <a:off x="2385204" y="4520161"/>
            <a:ext cx="9084731" cy="2045233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385204" y="1980011"/>
            <a:ext cx="9228747" cy="2072359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17007" y="4527115"/>
            <a:ext cx="8727746" cy="20313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應讓實習學生結合理論與實務且活化教育專業知識</a:t>
            </a: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讓教育實習成績的評量具有一致性</a:t>
            </a: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對於實習教育過程應更加明確</a:t>
            </a: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目前國際趨勢重視標準本位政策，應以多元評量方式檢核教師真實教學能力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17007" y="2027971"/>
            <a:ext cx="8511722" cy="19764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教育實習實務與理論連結有限</a:t>
            </a: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教育實習成績因機構差異而有所不同</a:t>
            </a: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教育實習課程內涵與學習指標不夠明確具體，難以評量</a:t>
            </a: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教師紙筆考試無法檢核實習教學能力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824237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5324140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4480421"/>
            <a:ext cx="1431664" cy="212471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spcAft>
                <a:spcPct val="35000"/>
              </a:spcAft>
            </a:pPr>
            <a:r>
              <a:rPr lang="zh-TW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理想</a:t>
            </a: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1960141"/>
            <a:ext cx="1431664" cy="211209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spcAft>
                <a:spcPct val="35000"/>
              </a:spcAft>
            </a:pPr>
            <a:r>
              <a:rPr lang="zh-TW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問題</a:t>
            </a:r>
          </a:p>
        </p:txBody>
      </p:sp>
      <p:sp>
        <p:nvSpPr>
          <p:cNvPr id="29" name="矩形 28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</p:spTree>
    <p:extLst>
      <p:ext uri="{BB962C8B-B14F-4D97-AF65-F5344CB8AC3E}">
        <p14:creationId xmlns:p14="http://schemas.microsoft.com/office/powerpoint/2010/main" val="18967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9" grpId="0" animBg="1"/>
      <p:bldP spid="78" grpId="0"/>
      <p:bldP spid="74" grpId="0"/>
      <p:bldP spid="75" grpId="0" animBg="1"/>
      <p:bldP spid="79" grpId="0" animBg="1"/>
      <p:bldP spid="70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8"/>
          <p:cNvSpPr/>
          <p:nvPr/>
        </p:nvSpPr>
        <p:spPr>
          <a:xfrm>
            <a:off x="2385204" y="1819577"/>
            <a:ext cx="9228747" cy="2537749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117007" y="1802782"/>
            <a:ext cx="8511722" cy="25545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教師專業素養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課程基準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教育實習由師資培育大學為之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教師資格檢定：教師資格考試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教育實習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 defTabSz="128582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5.106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月公告</a:t>
            </a:r>
          </a:p>
        </p:txBody>
      </p:sp>
      <p:sp>
        <p:nvSpPr>
          <p:cNvPr id="3" name="Freeform 70"/>
          <p:cNvSpPr/>
          <p:nvPr/>
        </p:nvSpPr>
        <p:spPr>
          <a:xfrm>
            <a:off x="2385204" y="4538745"/>
            <a:ext cx="9084731" cy="1918160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5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5"/>
          <p:cNvSpPr>
            <a:spLocks noEditPoints="1"/>
          </p:cNvSpPr>
          <p:nvPr/>
        </p:nvSpPr>
        <p:spPr bwMode="auto">
          <a:xfrm>
            <a:off x="2545177" y="2572364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67"/>
          <p:cNvSpPr/>
          <p:nvPr/>
        </p:nvSpPr>
        <p:spPr>
          <a:xfrm>
            <a:off x="964706" y="1779837"/>
            <a:ext cx="1420498" cy="25774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spcAft>
                <a:spcPct val="35000"/>
              </a:spcAft>
            </a:pPr>
            <a:r>
              <a:rPr lang="en-US" altLang="zh-TW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  <a:p>
            <a:pPr algn="ctr" defTabSz="1437629">
              <a:spcAft>
                <a:spcPct val="35000"/>
              </a:spcAft>
            </a:pPr>
            <a:r>
              <a:rPr lang="zh-TW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師資培育法</a:t>
            </a:r>
            <a:endParaRPr lang="zh-TW" altLang="en-US" sz="3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117007" y="4574496"/>
            <a:ext cx="9577064" cy="276998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制度化教育實習成績評量，使之具一致性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教育實習成績為等第制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教育實習表現指標引導教學實習、導師（級任）實習、行政實習與研習活動的進行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確認教學演示評量、檔案評量、整體表現評量的指標內容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配合師資培育法的實施，第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條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107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日前已申請修習教育實習者</a:t>
            </a: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，仍適用施行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前的規定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Freeform 45"/>
          <p:cNvSpPr>
            <a:spLocks noEditPoints="1"/>
          </p:cNvSpPr>
          <p:nvPr/>
        </p:nvSpPr>
        <p:spPr bwMode="auto">
          <a:xfrm>
            <a:off x="2545177" y="5279188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ounded Rectangle 69"/>
          <p:cNvSpPr/>
          <p:nvPr/>
        </p:nvSpPr>
        <p:spPr>
          <a:xfrm>
            <a:off x="964706" y="4499005"/>
            <a:ext cx="1431664" cy="199764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spcAft>
                <a:spcPct val="35000"/>
              </a:spcAft>
            </a:pPr>
            <a:r>
              <a:rPr lang="zh-TW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新制教育實習評量</a:t>
            </a:r>
            <a:endParaRPr lang="en-US" altLang="zh-TW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defTabSz="1437629">
              <a:spcAft>
                <a:spcPct val="35000"/>
              </a:spcAft>
            </a:pPr>
            <a:r>
              <a:rPr lang="zh-TW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（試辦計畫</a:t>
            </a:r>
            <a:endParaRPr lang="en-US" altLang="zh-TW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defTabSz="1437629">
              <a:spcAft>
                <a:spcPct val="350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2yrS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</p:spTree>
    <p:extLst>
      <p:ext uri="{BB962C8B-B14F-4D97-AF65-F5344CB8AC3E}">
        <p14:creationId xmlns:p14="http://schemas.microsoft.com/office/powerpoint/2010/main" val="197313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53" y="2883784"/>
            <a:ext cx="4669753" cy="1553100"/>
            <a:chOff x="0" y="2903218"/>
            <a:chExt cx="4427861" cy="1472650"/>
          </a:xfrm>
        </p:grpSpPr>
        <p:sp>
          <p:nvSpPr>
            <p:cNvPr id="14" name="Oval 13"/>
            <p:cNvSpPr/>
            <p:nvPr/>
          </p:nvSpPr>
          <p:spPr>
            <a:xfrm>
              <a:off x="2955212" y="2903218"/>
              <a:ext cx="1472649" cy="14726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2903218"/>
              <a:ext cx="3706270" cy="14726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新制教育實習重點</a:t>
              </a:r>
              <a:endParaRPr lang="en-GB" sz="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663" y="770807"/>
            <a:ext cx="12745416" cy="5779059"/>
            <a:chOff x="0" y="730879"/>
            <a:chExt cx="12085205" cy="54797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730879"/>
              <a:ext cx="11948647" cy="5479705"/>
              <a:chOff x="-4093176" y="-217744"/>
              <a:chExt cx="1590364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9" cy="7293488"/>
              </a:xfrm>
              <a:prstGeom prst="blockArc">
                <a:avLst>
                  <a:gd name="adj1" fmla="val 17998484"/>
                  <a:gd name="adj2" fmla="val 3601500"/>
                  <a:gd name="adj3" fmla="val 25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159466" y="102562"/>
                <a:ext cx="9014862" cy="1428265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7206" tIns="150011" rIns="150011" bIns="150011" numCol="1" spcCol="1270" anchor="ctr" anchorCtr="0">
                <a:noAutofit/>
              </a:bodyPr>
              <a:lstStyle/>
              <a:p>
                <a:pPr algn="just" defTabSz="262511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95992" y="-47064"/>
                <a:ext cx="1840808" cy="1727517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69099" y="1876819"/>
                <a:ext cx="8641373" cy="1517974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7206" tIns="150011" rIns="150011" bIns="150011" numCol="1" spcCol="1270" anchor="ctr" anchorCtr="0">
                <a:noAutofit/>
              </a:bodyPr>
              <a:lstStyle/>
              <a:p>
                <a:pPr algn="just" defTabSz="262511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995650" y="1737651"/>
                <a:ext cx="1919543" cy="1796310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277251" y="1232893"/>
              <a:ext cx="6330008" cy="55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確保教師素質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1704" y="2599619"/>
              <a:ext cx="5983501" cy="55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真實評量實習學生表現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6"/>
          <p:cNvSpPr/>
          <p:nvPr/>
        </p:nvSpPr>
        <p:spPr>
          <a:xfrm>
            <a:off x="5839096" y="4022914"/>
            <a:ext cx="6782966" cy="1131698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206" tIns="150011" rIns="150011" bIns="150011" numCol="1" spcCol="1270" anchor="ctr" anchorCtr="0">
            <a:noAutofit/>
          </a:bodyPr>
          <a:lstStyle/>
          <a:p>
            <a:pPr algn="just" defTabSz="262511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7"/>
          <p:cNvSpPr/>
          <p:nvPr/>
        </p:nvSpPr>
        <p:spPr>
          <a:xfrm>
            <a:off x="4917206" y="3904357"/>
            <a:ext cx="1458581" cy="1368813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25"/>
          <p:cNvSpPr/>
          <p:nvPr/>
        </p:nvSpPr>
        <p:spPr>
          <a:xfrm>
            <a:off x="6450305" y="4298556"/>
            <a:ext cx="6211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落實標準本位師資培育政策</a:t>
            </a:r>
          </a:p>
        </p:txBody>
      </p:sp>
      <p:sp>
        <p:nvSpPr>
          <p:cNvPr id="23" name="矩形 22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sp>
        <p:nvSpPr>
          <p:cNvPr id="24" name="Freeform 8"/>
          <p:cNvSpPr/>
          <p:nvPr/>
        </p:nvSpPr>
        <p:spPr>
          <a:xfrm>
            <a:off x="5054912" y="5454788"/>
            <a:ext cx="6847069" cy="1202780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206" tIns="150011" rIns="150011" bIns="150011" numCol="1" spcCol="1270" anchor="ctr" anchorCtr="0">
            <a:noAutofit/>
          </a:bodyPr>
          <a:lstStyle/>
          <a:p>
            <a:pPr algn="just" defTabSz="262511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Oval 9"/>
          <p:cNvSpPr/>
          <p:nvPr/>
        </p:nvSpPr>
        <p:spPr>
          <a:xfrm>
            <a:off x="4125119" y="5344517"/>
            <a:ext cx="1520967" cy="1423322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5735621" y="5765971"/>
            <a:ext cx="6310378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發展自主學習之實習模式</a:t>
            </a:r>
          </a:p>
        </p:txBody>
      </p:sp>
    </p:spTree>
    <p:extLst>
      <p:ext uri="{BB962C8B-B14F-4D97-AF65-F5344CB8AC3E}">
        <p14:creationId xmlns:p14="http://schemas.microsoft.com/office/powerpoint/2010/main" val="39281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496827" y="2680221"/>
            <a:ext cx="9865096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zh-TW" altLang="en-US" sz="54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師資培育之大學及教育實習機構</a:t>
            </a:r>
            <a:endParaRPr lang="en-US" altLang="zh-TW" sz="54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5400" cap="all" dirty="0">
                <a:solidFill>
                  <a:srgbClr val="0063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辦理教育實習辦法</a:t>
            </a:r>
            <a:endParaRPr lang="zh-CN" altLang="en-US" sz="5400" cap="all" dirty="0">
              <a:solidFill>
                <a:srgbClr val="0063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6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6699659"/>
              </p:ext>
            </p:extLst>
          </p:nvPr>
        </p:nvGraphicFramePr>
        <p:xfrm>
          <a:off x="308695" y="218609"/>
          <a:ext cx="12313368" cy="764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333030" y="447973"/>
            <a:ext cx="9525719" cy="10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56" y="447973"/>
            <a:ext cx="1387460" cy="10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60823" y="218609"/>
            <a:ext cx="1826141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新制教育實習</a:t>
            </a:r>
          </a:p>
          <a:p>
            <a:pPr algn="ctr"/>
            <a:r>
              <a:rPr lang="zh-TW" altLang="en-US" sz="1600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輔導網絡工作計畫</a:t>
            </a:r>
          </a:p>
        </p:txBody>
      </p:sp>
    </p:spTree>
    <p:extLst>
      <p:ext uri="{BB962C8B-B14F-4D97-AF65-F5344CB8AC3E}">
        <p14:creationId xmlns:p14="http://schemas.microsoft.com/office/powerpoint/2010/main" val="251795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D5474EC4-3D8D-454F-BCE5-ECACE3035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346980"/>
              </p:ext>
            </p:extLst>
          </p:nvPr>
        </p:nvGraphicFramePr>
        <p:xfrm>
          <a:off x="1944216" y="0"/>
          <a:ext cx="10749855" cy="723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314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4.pptx"/>
</p:tagLst>
</file>

<file path=ppt/theme/theme1.xml><?xml version="1.0" encoding="utf-8"?>
<a:theme xmlns:a="http://schemas.openxmlformats.org/drawingml/2006/main" name="第一PPT，www.1ppt.com">
  <a:themeElements>
    <a:clrScheme name="自定义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EEFB"/>
      </a:accent1>
      <a:accent2>
        <a:srgbClr val="00A7FB"/>
      </a:accent2>
      <a:accent3>
        <a:srgbClr val="006397"/>
      </a:accent3>
      <a:accent4>
        <a:srgbClr val="55EEFB"/>
      </a:accent4>
      <a:accent5>
        <a:srgbClr val="00A7FB"/>
      </a:accent5>
      <a:accent6>
        <a:srgbClr val="006397"/>
      </a:accent6>
      <a:hlink>
        <a:srgbClr val="55EEFB"/>
      </a:hlink>
      <a:folHlink>
        <a:srgbClr val="00A7FB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2066</Words>
  <Application>Microsoft Office PowerPoint</Application>
  <PresentationFormat>自訂</PresentationFormat>
  <Paragraphs>254</Paragraphs>
  <Slides>27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微软雅黑</vt:lpstr>
      <vt:lpstr>微软雅黑</vt:lpstr>
      <vt:lpstr>宋体</vt:lpstr>
      <vt:lpstr>Arial</vt:lpstr>
      <vt:lpstr>Calibri</vt:lpstr>
      <vt:lpstr>Times New Roman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述职报告</dc:title>
  <dc:creator/>
  <cp:keywords>第一PPT模板网：www.1ppt.com</cp:keywords>
  <cp:lastModifiedBy/>
  <cp:revision>1</cp:revision>
  <dcterms:created xsi:type="dcterms:W3CDTF">2016-09-19T10:15:07Z</dcterms:created>
  <dcterms:modified xsi:type="dcterms:W3CDTF">2018-09-01T20:49:52Z</dcterms:modified>
</cp:coreProperties>
</file>